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core.xml" ContentType="application/vnd.openxmlformats-package.core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Masters/slideMaster2.xml" ContentType="application/vnd.openxmlformats-officedocument.presentationml.slideMaster+xml"/>
  <Override PartName="/ppt/theme/theme2.xml" ContentType="application/vnd.openxmlformats-officedocument.theme+xml"/>
  <Override PartName="/ppt/slideMasters/slideMaster3.xml" ContentType="application/vnd.openxmlformats-officedocument.presentationml.slideMaster+xml"/>
  <Override PartName="/ppt/theme/theme3.xml" ContentType="application/vnd.openxmlformats-officedocument.theme+xml"/>
  <Override PartName="/ppt/notesMasters/notesMaster1.xml" ContentType="application/vnd.openxmlformats-officedocument.presentationml.notesMaster+xml"/>
  <Override PartName="/ppt/theme/theme4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Relationship Id="rId4" Type="http://schemas.openxmlformats.org/package/2006/relationships/metadata/thumbnail" Target="docProps/thumbnail.jpeg"></Relationship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saveSubsetFonts="1">
  <p:sldMasterIdLst>
    <p:sldMasterId id="2147483831" r:id="rId8"/>
    <p:sldMasterId id="2147483832" r:id="rId10"/>
    <p:sldMasterId id="2147483833" r:id="rId12"/>
  </p:sldMasterIdLst>
  <p:notesMasterIdLst>
    <p:notesMasterId r:id="rId14"/>
  </p:notesMasterIdLst>
  <p:sldIdLst>
    <p:sldId id="256" r:id="rId16"/>
    <p:sldId id="257" r:id="rId17"/>
    <p:sldId id="258" r:id="rId18"/>
    <p:sldId id="259" r:id="rId19"/>
    <p:sldId id="261" r:id="rId20"/>
    <p:sldId id="266" r:id="rId21"/>
    <p:sldId id="267" r:id="rId22"/>
    <p:sldId id="268" r:id="rId23"/>
    <p:sldId id="272" r:id="rId24"/>
    <p:sldId id="270" r:id="rId25"/>
    <p:sldId id="269" r:id="rId26"/>
    <p:sldId id="271" r:id="rId27"/>
    <p:sldId id="273" r:id="rId28"/>
    <p:sldId id="274" r:id="rId29"/>
    <p:sldId id="275" r:id="rId30"/>
    <p:sldId id="276" r:id="rId31"/>
    <p:sldId id="277" r:id="rId32"/>
    <p:sldId id="278" r:id="rId33"/>
    <p:sldId id="279" r:id="rId34"/>
    <p:sldId id="280" r:id="rId35"/>
    <p:sldId id="281" r:id="rId36"/>
    <p:sldId id="282" r:id="rId37"/>
    <p:sldId id="283" r:id="rId38"/>
    <p:sldId id="284" r:id="rId39"/>
  </p:sldIdLst>
  <p:sldSz cx="9144000" cy="51435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0" orient="horz" pos="1617" userDrawn="1">
          <p15:clr>
            <a:srgbClr val="A4A3A4"/>
          </p15:clr>
        </p15:guide>
        <p15:guide id="1" pos="287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View">
  <p:normalViewPr>
    <p:restoredLeft sz="15621" autoAdjust="0"/>
    <p:restoredTop sz="94591" autoAdjust="0"/>
  </p:normalViewPr>
  <p:slideViewPr>
    <p:cSldViewPr snapToGrid="1" snapToObjects="1">
      <p:cViewPr varScale="1">
        <p:scale>
          <a:sx n="114" d="100"/>
          <a:sy n="114" d="100"/>
        </p:scale>
        <p:origin x="-714" y="-102"/>
      </p:cViewPr>
      <p:guideLst>
        <p:guide orient="horz" pos="1617"/>
        <p:guide pos="287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tableStyles" Target="tableStyles.xml"></Relationship><Relationship Id="rId8" Type="http://schemas.openxmlformats.org/officeDocument/2006/relationships/slideMaster" Target="slideMasters/slideMaster1.xml"></Relationship><Relationship Id="rId9" Type="http://schemas.openxmlformats.org/officeDocument/2006/relationships/theme" Target="theme/theme1.xml"></Relationship><Relationship Id="rId10" Type="http://schemas.openxmlformats.org/officeDocument/2006/relationships/slideMaster" Target="slideMasters/slideMaster2.xml"></Relationship><Relationship Id="rId12" Type="http://schemas.openxmlformats.org/officeDocument/2006/relationships/slideMaster" Target="slideMasters/slideMaster3.xml"></Relationship><Relationship Id="rId14" Type="http://schemas.openxmlformats.org/officeDocument/2006/relationships/notesMaster" Target="notesMasters/notesMaster1.xml"></Relationship><Relationship Id="rId16" Type="http://schemas.openxmlformats.org/officeDocument/2006/relationships/slide" Target="slides/slide1.xml"></Relationship><Relationship Id="rId17" Type="http://schemas.openxmlformats.org/officeDocument/2006/relationships/slide" Target="slides/slide2.xml"></Relationship><Relationship Id="rId18" Type="http://schemas.openxmlformats.org/officeDocument/2006/relationships/slide" Target="slides/slide3.xml"></Relationship><Relationship Id="rId19" Type="http://schemas.openxmlformats.org/officeDocument/2006/relationships/slide" Target="slides/slide4.xml"></Relationship><Relationship Id="rId20" Type="http://schemas.openxmlformats.org/officeDocument/2006/relationships/slide" Target="slides/slide5.xml"></Relationship><Relationship Id="rId21" Type="http://schemas.openxmlformats.org/officeDocument/2006/relationships/slide" Target="slides/slide6.xml"></Relationship><Relationship Id="rId22" Type="http://schemas.openxmlformats.org/officeDocument/2006/relationships/slide" Target="slides/slide7.xml"></Relationship><Relationship Id="rId23" Type="http://schemas.openxmlformats.org/officeDocument/2006/relationships/slide" Target="slides/slide8.xml"></Relationship><Relationship Id="rId24" Type="http://schemas.openxmlformats.org/officeDocument/2006/relationships/slide" Target="slides/slide9.xml"></Relationship><Relationship Id="rId25" Type="http://schemas.openxmlformats.org/officeDocument/2006/relationships/slide" Target="slides/slide10.xml"></Relationship><Relationship Id="rId26" Type="http://schemas.openxmlformats.org/officeDocument/2006/relationships/slide" Target="slides/slide11.xml"></Relationship><Relationship Id="rId27" Type="http://schemas.openxmlformats.org/officeDocument/2006/relationships/slide" Target="slides/slide12.xml"></Relationship><Relationship Id="rId28" Type="http://schemas.openxmlformats.org/officeDocument/2006/relationships/slide" Target="slides/slide13.xml"></Relationship><Relationship Id="rId29" Type="http://schemas.openxmlformats.org/officeDocument/2006/relationships/slide" Target="slides/slide14.xml"></Relationship><Relationship Id="rId30" Type="http://schemas.openxmlformats.org/officeDocument/2006/relationships/slide" Target="slides/slide15.xml"></Relationship><Relationship Id="rId31" Type="http://schemas.openxmlformats.org/officeDocument/2006/relationships/slide" Target="slides/slide16.xml"></Relationship><Relationship Id="rId32" Type="http://schemas.openxmlformats.org/officeDocument/2006/relationships/slide" Target="slides/slide17.xml"></Relationship><Relationship Id="rId33" Type="http://schemas.openxmlformats.org/officeDocument/2006/relationships/slide" Target="slides/slide18.xml"></Relationship><Relationship Id="rId34" Type="http://schemas.openxmlformats.org/officeDocument/2006/relationships/slide" Target="slides/slide19.xml"></Relationship><Relationship Id="rId35" Type="http://schemas.openxmlformats.org/officeDocument/2006/relationships/slide" Target="slides/slide20.xml"></Relationship><Relationship Id="rId36" Type="http://schemas.openxmlformats.org/officeDocument/2006/relationships/slide" Target="slides/slide21.xml"></Relationship><Relationship Id="rId37" Type="http://schemas.openxmlformats.org/officeDocument/2006/relationships/slide" Target="slides/slide22.xml"></Relationship><Relationship Id="rId38" Type="http://schemas.openxmlformats.org/officeDocument/2006/relationships/slide" Target="slides/slide23.xml"></Relationship><Relationship Id="rId39" Type="http://schemas.openxmlformats.org/officeDocument/2006/relationships/slide" Target="slides/slide24.xml"></Relationship><Relationship Id="rId40" Type="http://schemas.openxmlformats.org/officeDocument/2006/relationships/viewProps" Target="viewProps.xml"></Relationship><Relationship Id="rId41" Type="http://schemas.openxmlformats.org/officeDocument/2006/relationships/presProps" Target="presProps.xml"></Relationship></Relationships>
</file>

<file path=ppt/media/fImage25513913446334.png>
</file>

<file path=ppt/media/fImage276956230241.png>
</file>

<file path=ppt/media/fImage27866133108467.png>
</file>

<file path=ppt/media/fImage4001783349169.png>
</file>

<file path=ppt/media/fImage4857542176334.png>
</file>

<file path=ppt/media/fImage5386182339358.png>
</file>

<file path=ppt/media/fImage554842239169.png>
</file>

<file path=ppt/media/fImage5837512271478.png>
</file>

<file path=ppt/media/fImage589092186500.png>
</file>

<file path=ppt/media/fImage6264682168467.png>
</file>

<file path=ppt/media/fImage680713525724.png>
</file>

<file path=ppt/media/fImage68444021541.png>
</file>

<file path=ppt/media/fImage7251113246500.png>
</file>

<file path=ppt/media/fImage730002215724.png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4.xml"></Relationship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8C27B5-1C5B-4F09-A7C0-020D61B79805}" type="datetimeFigureOut">
              <a:rPr lang="ko-KR" altLang="en-US" smtClean="0"/>
              <a:pPr/>
              <a:t>2017-03-10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55FC6C-CF9B-400A-B7B2-D752D6F85B9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제목 개체 틀 9"/>
          <p:cNvSpPr>
            <a:spLocks noGrp="1"/>
          </p:cNvSpPr>
          <p:nvPr>
            <p:ph type="title"/>
          </p:nvPr>
        </p:nvSpPr>
        <p:spPr>
          <a:xfrm>
            <a:off x="285428" y="1520205"/>
            <a:ext cx="8463036" cy="4320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1600" i="0">
                <a:solidFill>
                  <a:schemeClr val="tx1"/>
                </a:solidFill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26" name="Line 98"/>
          <p:cNvSpPr>
            <a:spLocks noChangeShapeType="1"/>
          </p:cNvSpPr>
          <p:nvPr userDrawn="1"/>
        </p:nvSpPr>
        <p:spPr bwMode="auto">
          <a:xfrm>
            <a:off x="1100758" y="1491630"/>
            <a:ext cx="7632848" cy="0"/>
          </a:xfrm>
          <a:prstGeom prst="line">
            <a:avLst/>
          </a:prstGeom>
          <a:noFill/>
          <a:ln w="57150" cmpd="sng">
            <a:solidFill>
              <a:schemeClr val="accent6">
                <a:lumMod val="75000"/>
              </a:schemeClr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/>
          </a:p>
        </p:txBody>
      </p:sp>
      <p:sp>
        <p:nvSpPr>
          <p:cNvPr id="27" name="TextBox 26"/>
          <p:cNvSpPr txBox="1"/>
          <p:nvPr userDrawn="1"/>
        </p:nvSpPr>
        <p:spPr>
          <a:xfrm>
            <a:off x="289620" y="1362472"/>
            <a:ext cx="8258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rPr>
              <a:t>Storyboard</a:t>
            </a:r>
            <a:endParaRPr lang="ko-KR" altLang="en-US" sz="1000" dirty="0">
              <a:solidFill>
                <a:schemeClr val="bg1">
                  <a:lumMod val="50000"/>
                </a:schemeClr>
              </a:solidFill>
              <a:latin typeface="+mn-ea"/>
              <a:ea typeface="+mn-ea"/>
            </a:endParaRPr>
          </a:p>
        </p:txBody>
      </p:sp>
      <p:graphicFrame>
        <p:nvGraphicFramePr>
          <p:cNvPr id="28" name="Group 99"/>
          <p:cNvGraphicFramePr>
            <a:graphicFrameLocks noGrp="1"/>
          </p:cNvGraphicFramePr>
          <p:nvPr userDrawn="1"/>
        </p:nvGraphicFramePr>
        <p:xfrm>
          <a:off x="395536" y="3552825"/>
          <a:ext cx="8210500" cy="51816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2052625"/>
                <a:gridCol w="2052625"/>
                <a:gridCol w="2052625"/>
                <a:gridCol w="2052625"/>
              </a:tblGrid>
              <a:tr h="14826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Document Version</a:t>
                      </a:r>
                      <a:endParaRPr kumimoji="1" lang="ko-KR" altLang="en-US" sz="1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horzOverflow="overflow"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Last Updated</a:t>
                      </a:r>
                      <a:endParaRPr kumimoji="1" lang="ko-KR" altLang="en-US" sz="1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Organization</a:t>
                      </a:r>
                      <a:endParaRPr kumimoji="1" lang="ko-KR" altLang="en-US" sz="1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Author</a:t>
                      </a:r>
                      <a:endParaRPr kumimoji="1" lang="ko-KR" altLang="en-US" sz="1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680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1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horzOverflow="overflow"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1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11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30" name="텍스트 개체 틀 17"/>
          <p:cNvSpPr>
            <a:spLocks noGrp="1"/>
          </p:cNvSpPr>
          <p:nvPr>
            <p:ph type="body" sz="quarter" idx="10"/>
          </p:nvPr>
        </p:nvSpPr>
        <p:spPr>
          <a:xfrm>
            <a:off x="399728" y="3824461"/>
            <a:ext cx="2016472" cy="215751"/>
          </a:xfrm>
          <a:prstGeom prst="rect">
            <a:avLst/>
          </a:prstGeom>
        </p:spPr>
        <p:txBody>
          <a:bodyPr/>
          <a:lstStyle>
            <a:lvl1pPr algn="ctr">
              <a:buNone/>
              <a:defRPr sz="105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  <a:endParaRPr lang="ko-KR" altLang="en-US" dirty="0"/>
          </a:p>
        </p:txBody>
      </p:sp>
      <p:sp>
        <p:nvSpPr>
          <p:cNvPr id="31" name="텍스트 개체 틀 17"/>
          <p:cNvSpPr>
            <a:spLocks noGrp="1"/>
          </p:cNvSpPr>
          <p:nvPr>
            <p:ph type="body" sz="quarter" idx="11"/>
          </p:nvPr>
        </p:nvSpPr>
        <p:spPr>
          <a:xfrm>
            <a:off x="2466653" y="3824461"/>
            <a:ext cx="2016472" cy="215751"/>
          </a:xfrm>
          <a:prstGeom prst="rect">
            <a:avLst/>
          </a:prstGeom>
        </p:spPr>
        <p:txBody>
          <a:bodyPr/>
          <a:lstStyle>
            <a:lvl1pPr algn="ctr">
              <a:buNone/>
              <a:defRPr sz="105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  <a:endParaRPr lang="ko-KR" altLang="en-US" dirty="0"/>
          </a:p>
        </p:txBody>
      </p:sp>
      <p:sp>
        <p:nvSpPr>
          <p:cNvPr id="32" name="텍스트 개체 틀 17"/>
          <p:cNvSpPr>
            <a:spLocks noGrp="1"/>
          </p:cNvSpPr>
          <p:nvPr>
            <p:ph type="body" sz="quarter" idx="12"/>
          </p:nvPr>
        </p:nvSpPr>
        <p:spPr>
          <a:xfrm>
            <a:off x="4509517" y="3824461"/>
            <a:ext cx="2016472" cy="215751"/>
          </a:xfrm>
          <a:prstGeom prst="rect">
            <a:avLst/>
          </a:prstGeom>
        </p:spPr>
        <p:txBody>
          <a:bodyPr/>
          <a:lstStyle>
            <a:lvl1pPr algn="ctr">
              <a:buNone/>
              <a:defRPr sz="105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  <a:endParaRPr lang="ko-KR" altLang="en-US" dirty="0"/>
          </a:p>
        </p:txBody>
      </p:sp>
      <p:sp>
        <p:nvSpPr>
          <p:cNvPr id="33" name="텍스트 개체 틀 17"/>
          <p:cNvSpPr>
            <a:spLocks noGrp="1"/>
          </p:cNvSpPr>
          <p:nvPr>
            <p:ph type="body" sz="quarter" idx="13"/>
          </p:nvPr>
        </p:nvSpPr>
        <p:spPr>
          <a:xfrm>
            <a:off x="6569174" y="3824461"/>
            <a:ext cx="2016472" cy="215751"/>
          </a:xfrm>
          <a:prstGeom prst="rect">
            <a:avLst/>
          </a:prstGeom>
        </p:spPr>
        <p:txBody>
          <a:bodyPr/>
          <a:lstStyle>
            <a:lvl1pPr algn="ctr">
              <a:buNone/>
              <a:defRPr sz="105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323528" y="2211710"/>
            <a:ext cx="6400800" cy="809228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dirty="0" smtClean="0"/>
              <a:t>마스터 부제목 스타일 편집</a:t>
            </a:r>
            <a:endParaRPr lang="ko-KR" altLang="en-US" dirty="0"/>
          </a:p>
        </p:txBody>
      </p:sp>
      <p:sp>
        <p:nvSpPr>
          <p:cNvPr id="11" name="제목 5"/>
          <p:cNvSpPr>
            <a:spLocks noGrp="1"/>
          </p:cNvSpPr>
          <p:nvPr>
            <p:ph type="title"/>
          </p:nvPr>
        </p:nvSpPr>
        <p:spPr>
          <a:xfrm>
            <a:off x="107504" y="1707654"/>
            <a:ext cx="7344816" cy="277143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12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415064" y="195486"/>
            <a:ext cx="54942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1AA835D-8947-4686-9B80-1C1BEEAA91EC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13" name="TextBox 12"/>
          <p:cNvSpPr txBox="1"/>
          <p:nvPr userDrawn="1"/>
        </p:nvSpPr>
        <p:spPr>
          <a:xfrm>
            <a:off x="7761312" y="226888"/>
            <a:ext cx="86914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rPr>
              <a:t>㈜</a:t>
            </a:r>
            <a:r>
              <a:rPr lang="ko-KR" altLang="en-US" sz="800" dirty="0" err="1" smtClean="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rPr>
              <a:t>쀼어</a:t>
            </a:r>
            <a:r>
              <a:rPr lang="en-US" altLang="ko-KR" sz="800" dirty="0" smtClean="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rPr>
              <a:t>’s</a:t>
            </a:r>
            <a:r>
              <a:rPr lang="en-US" altLang="ko-KR" sz="800" baseline="0" dirty="0" smtClean="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rPr>
              <a:t> blog |</a:t>
            </a:r>
            <a:endParaRPr lang="ko-KR" altLang="en-US" sz="800" dirty="0">
              <a:solidFill>
                <a:schemeClr val="bg1">
                  <a:lumMod val="50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14" name="Line 98"/>
          <p:cNvSpPr>
            <a:spLocks noChangeShapeType="1"/>
          </p:cNvSpPr>
          <p:nvPr userDrawn="1"/>
        </p:nvSpPr>
        <p:spPr bwMode="auto">
          <a:xfrm>
            <a:off x="107504" y="2128813"/>
            <a:ext cx="8856984" cy="0"/>
          </a:xfrm>
          <a:prstGeom prst="line">
            <a:avLst/>
          </a:prstGeom>
          <a:noFill/>
          <a:ln w="12700" cmpd="sng">
            <a:solidFill>
              <a:schemeClr val="bg1">
                <a:lumMod val="50000"/>
              </a:schemeClr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sz="100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>
          <a:xfrm>
            <a:off x="107504" y="206375"/>
            <a:ext cx="7344816" cy="277143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415064" y="195486"/>
            <a:ext cx="54942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1AA835D-8947-4686-9B80-1C1BEEAA91EC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10" name="TextBox 9"/>
          <p:cNvSpPr txBox="1"/>
          <p:nvPr userDrawn="1"/>
        </p:nvSpPr>
        <p:spPr>
          <a:xfrm>
            <a:off x="7761312" y="226888"/>
            <a:ext cx="86914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rPr>
              <a:t>㈜</a:t>
            </a:r>
            <a:r>
              <a:rPr lang="ko-KR" altLang="en-US" sz="800" dirty="0" err="1" smtClean="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rPr>
              <a:t>쀼어</a:t>
            </a:r>
            <a:r>
              <a:rPr lang="en-US" altLang="ko-KR" sz="800" dirty="0" smtClean="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rPr>
              <a:t>’s</a:t>
            </a:r>
            <a:r>
              <a:rPr lang="en-US" altLang="ko-KR" sz="800" baseline="0" dirty="0" smtClean="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rPr>
              <a:t> blog |</a:t>
            </a:r>
            <a:endParaRPr lang="ko-KR" altLang="en-US" sz="800" dirty="0">
              <a:solidFill>
                <a:schemeClr val="bg1">
                  <a:lumMod val="50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5" name="Line 98"/>
          <p:cNvSpPr>
            <a:spLocks noChangeShapeType="1"/>
          </p:cNvSpPr>
          <p:nvPr userDrawn="1"/>
        </p:nvSpPr>
        <p:spPr bwMode="auto">
          <a:xfrm>
            <a:off x="107504" y="483518"/>
            <a:ext cx="8856984" cy="0"/>
          </a:xfrm>
          <a:prstGeom prst="line">
            <a:avLst/>
          </a:prstGeom>
          <a:noFill/>
          <a:ln w="12700" cmpd="sng">
            <a:solidFill>
              <a:schemeClr val="bg1">
                <a:lumMod val="50000"/>
              </a:schemeClr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594576" y="0"/>
            <a:ext cx="54942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1AA835D-8947-4686-9B80-1C1BEEAA91EC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7940824" y="31402"/>
            <a:ext cx="86914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rPr>
              <a:t>㈜</a:t>
            </a:r>
            <a:r>
              <a:rPr lang="ko-KR" altLang="en-US" sz="800" dirty="0" err="1" smtClean="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rPr>
              <a:t>쀼어</a:t>
            </a:r>
            <a:r>
              <a:rPr lang="en-US" altLang="ko-KR" sz="800" dirty="0" smtClean="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rPr>
              <a:t>’s</a:t>
            </a:r>
            <a:r>
              <a:rPr lang="en-US" altLang="ko-KR" sz="800" baseline="0" dirty="0" smtClean="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rPr>
              <a:t> blog |</a:t>
            </a:r>
            <a:endParaRPr lang="ko-KR" altLang="en-US" sz="800" dirty="0">
              <a:solidFill>
                <a:schemeClr val="bg1">
                  <a:lumMod val="50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1403648" y="16215"/>
            <a:ext cx="5400600" cy="292075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6" name="텍스트 개체 틀 14"/>
          <p:cNvSpPr>
            <a:spLocks noGrp="1"/>
          </p:cNvSpPr>
          <p:nvPr>
            <p:ph type="body" sz="quarter" idx="11"/>
          </p:nvPr>
        </p:nvSpPr>
        <p:spPr>
          <a:xfrm>
            <a:off x="395858" y="12700"/>
            <a:ext cx="1007790" cy="287486"/>
          </a:xfrm>
          <a:prstGeom prst="rect">
            <a:avLst/>
          </a:prstGeom>
        </p:spPr>
        <p:txBody>
          <a:bodyPr lIns="0" rIns="0"/>
          <a:lstStyle>
            <a:lvl1pPr>
              <a:buNone/>
              <a:defRPr sz="1000" b="1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ko-KR" altLang="en-US" dirty="0" smtClean="0"/>
              <a:t>마스터 텍스트 스타일을 편집합니다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preserve="1" userDrawn="1">
  <p:cSld name="2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594725" y="0"/>
            <a:ext cx="549275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1AA835D-8947-4686-9B80-1C1BEEAA91EC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10" name="TextBox 9"/>
          <p:cNvSpPr txBox="1"/>
          <p:nvPr userDrawn="1"/>
        </p:nvSpPr>
        <p:spPr>
          <a:xfrm>
            <a:off x="7940675" y="31115"/>
            <a:ext cx="869315" cy="2152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rPr>
              <a:t>㈜</a:t>
            </a:r>
            <a:r>
              <a:rPr lang="ko-KR" altLang="en-US" sz="800" dirty="0" err="1" smtClean="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rPr>
              <a:t>쀼어</a:t>
            </a:r>
            <a:r>
              <a:rPr lang="en-US" altLang="ko-KR" sz="800" dirty="0" smtClean="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rPr>
              <a:t>’s</a:t>
            </a:r>
            <a:r>
              <a:rPr lang="en-US" altLang="ko-KR" sz="800" baseline="0" dirty="0" smtClean="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rPr>
              <a:t> blog |</a:t>
            </a:r>
            <a:endParaRPr lang="ko-KR" altLang="en-US" sz="800" dirty="0">
              <a:solidFill>
                <a:schemeClr val="bg1">
                  <a:lumMod val="50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12" name="Rectangle 34"/>
          <p:cNvSpPr>
            <a:spLocks noChangeArrowheads="1"/>
          </p:cNvSpPr>
          <p:nvPr userDrawn="1"/>
        </p:nvSpPr>
        <p:spPr bwMode="auto">
          <a:xfrm>
            <a:off x="6876415" y="267335"/>
            <a:ext cx="2267585" cy="193675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none" lIns="78830" tIns="39415" rIns="78830" bIns="39415" anchor="ctr"/>
          <a:lstStyle/>
          <a:p>
            <a:pPr algn="ctr">
              <a:spcBef>
                <a:spcPct val="50000"/>
              </a:spcBef>
              <a:defRPr/>
            </a:pPr>
            <a:r>
              <a:rPr lang="en-US" altLang="ko-KR" sz="800" dirty="0">
                <a:solidFill>
                  <a:prstClr val="white"/>
                </a:solidFill>
                <a:latin typeface="+mn-ea"/>
                <a:ea typeface="+mn-ea"/>
              </a:rPr>
              <a:t>Description (</a:t>
            </a:r>
            <a:r>
              <a:rPr lang="ko-KR" altLang="en-US" sz="800" dirty="0">
                <a:solidFill>
                  <a:prstClr val="white"/>
                </a:solidFill>
                <a:latin typeface="+mn-ea"/>
                <a:ea typeface="+mn-ea"/>
              </a:rPr>
              <a:t>화면설명</a:t>
            </a:r>
            <a:r>
              <a:rPr lang="en-US" altLang="ko-KR" sz="800" dirty="0">
                <a:solidFill>
                  <a:prstClr val="white"/>
                </a:solidFill>
                <a:latin typeface="+mn-ea"/>
                <a:ea typeface="+mn-ea"/>
              </a:rPr>
              <a:t>)</a:t>
            </a:r>
            <a:endParaRPr lang="en-US" sz="800" dirty="0">
              <a:solidFill>
                <a:prstClr val="white"/>
              </a:solidFill>
              <a:latin typeface="+mn-ea"/>
              <a:ea typeface="+mn-ea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915785" y="685800"/>
            <a:ext cx="2131060" cy="2463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ea"/>
              <a:buAutoNum type="circleNumDbPlain"/>
            </a:pPr>
            <a:endParaRPr lang="ko-KR" altLang="en-US" sz="1000" dirty="0">
              <a:latin typeface="+mn-ea"/>
              <a:ea typeface="+mn-ea"/>
            </a:endParaRPr>
          </a:p>
        </p:txBody>
      </p:sp>
      <p:sp>
        <p:nvSpPr>
          <p:cNvPr id="20" name="Rectangle 7"/>
          <p:cNvSpPr>
            <a:spLocks noChangeArrowheads="1"/>
          </p:cNvSpPr>
          <p:nvPr userDrawn="1"/>
        </p:nvSpPr>
        <p:spPr bwMode="auto">
          <a:xfrm>
            <a:off x="6876415" y="267335"/>
            <a:ext cx="2267585" cy="4666615"/>
          </a:xfrm>
          <a:prstGeom prst="rect">
            <a:avLst/>
          </a:prstGeom>
          <a:noFill/>
          <a:ln w="9525">
            <a:solidFill>
              <a:schemeClr val="bg1">
                <a:lumMod val="50000"/>
              </a:schemeClr>
            </a:solidFill>
            <a:miter lim="800000"/>
            <a:headEnd/>
            <a:tailEnd/>
          </a:ln>
          <a:effectLst/>
        </p:spPr>
        <p:txBody>
          <a:bodyPr wrap="none" lIns="78830" tIns="39415" rIns="78830" bIns="39415" anchor="ctr"/>
          <a:lstStyle/>
          <a:p>
            <a:pPr algn="ctr">
              <a:spcBef>
                <a:spcPct val="10000"/>
              </a:spcBef>
              <a:defRPr/>
            </a:pPr>
            <a:endParaRPr lang="ko-KR" altLang="en-US" dirty="0">
              <a:solidFill>
                <a:prstClr val="black"/>
              </a:solidFill>
              <a:latin typeface="+mn-ea"/>
              <a:ea typeface="+mn-ea"/>
            </a:endParaRPr>
          </a:p>
        </p:txBody>
      </p:sp>
      <p:sp>
        <p:nvSpPr>
          <p:cNvPr id="13" name="텍스트 개체 틀 12"/>
          <p:cNvSpPr>
            <a:spLocks noGrp="1"/>
          </p:cNvSpPr>
          <p:nvPr>
            <p:ph type="body" sz="quarter" idx="10"/>
          </p:nvPr>
        </p:nvSpPr>
        <p:spPr>
          <a:xfrm>
            <a:off x="6876415" y="483235"/>
            <a:ext cx="2267585" cy="4464685"/>
          </a:xfrm>
          <a:prstGeom prst="rect">
            <a:avLst/>
          </a:prstGeom>
        </p:spPr>
        <p:txBody>
          <a:bodyPr lIns="36000" rIns="0"/>
          <a:lstStyle>
            <a:lvl1pPr>
              <a:buFont typeface="+mj-ea"/>
              <a:buAutoNum type="circleNumDbPlain"/>
              <a:defRPr lang="ko-KR" altLang="en-US" sz="800" smtClean="0"/>
            </a:lvl1pPr>
            <a:lvl2pPr>
              <a:defRPr lang="ko-KR" altLang="en-US" sz="700" smtClean="0"/>
            </a:lvl2pPr>
            <a:lvl3pPr>
              <a:defRPr lang="ko-KR" altLang="en-US" sz="1050" smtClean="0"/>
            </a:lvl3pPr>
            <a:lvl4pPr>
              <a:defRPr lang="ko-KR" altLang="en-US" sz="1000" smtClean="0"/>
            </a:lvl4pPr>
            <a:lvl5pPr>
              <a:defRPr lang="ko-KR" altLang="en-US" sz="1000"/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</p:txBody>
      </p:sp>
      <p:sp>
        <p:nvSpPr>
          <p:cNvPr id="19" name="제목 1"/>
          <p:cNvSpPr>
            <a:spLocks noGrp="1"/>
          </p:cNvSpPr>
          <p:nvPr>
            <p:ph type="title"/>
          </p:nvPr>
        </p:nvSpPr>
        <p:spPr>
          <a:xfrm>
            <a:off x="1403350" y="16510"/>
            <a:ext cx="5400675" cy="292100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21" name="텍스트 개체 틀 14"/>
          <p:cNvSpPr>
            <a:spLocks noGrp="1"/>
          </p:cNvSpPr>
          <p:nvPr>
            <p:ph type="body" sz="quarter" idx="11"/>
          </p:nvPr>
        </p:nvSpPr>
        <p:spPr>
          <a:xfrm>
            <a:off x="395605" y="12700"/>
            <a:ext cx="1007745" cy="287655"/>
          </a:xfrm>
          <a:prstGeom prst="rect">
            <a:avLst/>
          </a:prstGeom>
        </p:spPr>
        <p:txBody>
          <a:bodyPr lIns="0" rIns="0"/>
          <a:lstStyle>
            <a:lvl1pPr>
              <a:buNone/>
              <a:defRPr sz="1000" b="1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ko-KR" altLang="en-US" dirty="0" smtClean="0"/>
              <a:t>마스터 텍스트 스타일을 편집합니다</a:t>
            </a:r>
            <a:endParaRPr lang="ko-KR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4" Type="http://schemas.openxmlformats.org/officeDocument/2006/relationships/theme" Target="../theme/theme2.xml"/></Relationships>
</file>

<file path=ppt/slideMasters/_rels/slideMaster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5.xml"></Relationship><Relationship Id="rId2" Type="http://schemas.openxmlformats.org/officeDocument/2006/relationships/slideLayout" Target="../slideLayouts/slideLayout6.xml"></Relationship><Relationship Id="rId3" Type="http://schemas.openxmlformats.org/officeDocument/2006/relationships/theme" Target="../theme/theme3.xml"></Relationship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71000">
                <a:schemeClr val="bg1">
                  <a:lumMod val="93000"/>
                </a:schemeClr>
              </a:gs>
              <a:gs pos="100000">
                <a:schemeClr val="bg1">
                  <a:lumMod val="57000"/>
                  <a:alpha val="3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  <a:ea typeface="+mn-ea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hf hdr="0" ftr="0" dt="0"/>
  <p:txStyles>
    <p:titleStyle>
      <a:lvl1pPr algn="l" defTabSz="914400" rtl="0" eaLnBrk="1" latinLnBrk="1" hangingPunct="1">
        <a:spcBef>
          <a:spcPct val="0"/>
        </a:spcBef>
        <a:buNone/>
        <a:defRPr sz="2400" i="1" kern="1200">
          <a:solidFill>
            <a:schemeClr val="tx1"/>
          </a:solidFill>
          <a:latin typeface="+mj-ea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1" r:id="rId2"/>
    <p:sldLayoutId id="2147483677" r:id="rId3"/>
  </p:sldLayoutIdLst>
  <p:hf hdr="0" ftr="0" dt="0"/>
  <p:txStyles>
    <p:titleStyle>
      <a:lvl1pPr algn="l" defTabSz="914400" rtl="0" eaLnBrk="1" latinLnBrk="1" hangingPunct="1">
        <a:spcBef>
          <a:spcPct val="0"/>
        </a:spcBef>
        <a:buNone/>
        <a:defRPr sz="1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 userDrawn="1"/>
        </p:nvSpPr>
        <p:spPr>
          <a:xfrm>
            <a:off x="-4445" y="0"/>
            <a:ext cx="112395" cy="26733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sz="900" dirty="0"/>
          </a:p>
        </p:txBody>
      </p:sp>
      <p:sp>
        <p:nvSpPr>
          <p:cNvPr id="5" name="직사각형 4"/>
          <p:cNvSpPr/>
          <p:nvPr userDrawn="1"/>
        </p:nvSpPr>
        <p:spPr>
          <a:xfrm>
            <a:off x="6876415" y="4947920"/>
            <a:ext cx="2267585" cy="195580"/>
          </a:xfrm>
          <a:prstGeom prst="rect">
            <a:avLst/>
          </a:prstGeom>
          <a:solidFill>
            <a:schemeClr val="accent6">
              <a:lumMod val="7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ko-KR" altLang="en-US" sz="800" b="0" dirty="0" err="1" smtClean="0">
                <a:solidFill>
                  <a:schemeClr val="bg1"/>
                </a:solidFill>
                <a:latin typeface="+mn-ea"/>
                <a:ea typeface="+mn-ea"/>
              </a:rPr>
              <a:t>쀼어</a:t>
            </a:r>
            <a:r>
              <a:rPr lang="en-US" altLang="ko-KR" sz="800" b="0" dirty="0" smtClean="0">
                <a:solidFill>
                  <a:schemeClr val="bg1"/>
                </a:solidFill>
                <a:latin typeface="+mn-ea"/>
                <a:ea typeface="+mn-ea"/>
              </a:rPr>
              <a:t>’s blog </a:t>
            </a:r>
            <a:r>
              <a:rPr lang="ko-KR" altLang="en-US" sz="800" b="0" dirty="0" smtClean="0">
                <a:solidFill>
                  <a:schemeClr val="bg1"/>
                </a:solidFill>
                <a:latin typeface="+mn-ea"/>
                <a:ea typeface="+mn-ea"/>
              </a:rPr>
              <a:t>기획이야기   </a:t>
            </a:r>
            <a:r>
              <a:rPr lang="en-US" altLang="ko-KR" sz="800" b="0" dirty="0" smtClean="0">
                <a:solidFill>
                  <a:schemeClr val="bg1"/>
                </a:solidFill>
                <a:latin typeface="+mn-ea"/>
                <a:ea typeface="+mn-ea"/>
              </a:rPr>
              <a:t>| Ver.1.0.0</a:t>
            </a:r>
            <a:endParaRPr lang="ko-KR" altLang="en-US" sz="800" b="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6" name="Line 98"/>
          <p:cNvSpPr>
            <a:spLocks noChangeShapeType="1"/>
          </p:cNvSpPr>
          <p:nvPr userDrawn="1"/>
        </p:nvSpPr>
        <p:spPr bwMode="auto">
          <a:xfrm>
            <a:off x="122555" y="268605"/>
            <a:ext cx="6696710" cy="0"/>
          </a:xfrm>
          <a:prstGeom prst="line">
            <a:avLst/>
          </a:prstGeom>
          <a:noFill/>
          <a:ln w="6350" cmpd="sng">
            <a:solidFill>
              <a:schemeClr val="bg1">
                <a:lumMod val="50000"/>
              </a:schemeClr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/>
          </a:p>
        </p:txBody>
      </p:sp>
      <p:sp>
        <p:nvSpPr>
          <p:cNvPr id="7" name="직사각형 6"/>
          <p:cNvSpPr/>
          <p:nvPr userDrawn="1"/>
        </p:nvSpPr>
        <p:spPr>
          <a:xfrm>
            <a:off x="121920" y="0"/>
            <a:ext cx="1282065" cy="26733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 userDrawn="1"/>
        </p:nvSpPr>
        <p:spPr>
          <a:xfrm>
            <a:off x="62865" y="31750"/>
            <a:ext cx="374015" cy="2152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b="1" dirty="0" smtClean="0">
                <a:solidFill>
                  <a:schemeClr val="bg1"/>
                </a:solidFill>
              </a:rPr>
              <a:t>NO.</a:t>
            </a:r>
            <a:endParaRPr lang="ko-KR" altLang="en-US" sz="800" b="1" dirty="0">
              <a:solidFill>
                <a:schemeClr val="bg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8" r:id="rId1"/>
    <p:sldLayoutId id="2147483809" r:id="rId2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1" hangingPunct="1">
        <a:spcBef>
          <a:spcPct val="0"/>
        </a:spcBef>
        <a:buNone/>
        <a:defRPr sz="1000" kern="1200">
          <a:solidFill>
            <a:schemeClr val="tx1">
              <a:lumMod val="50000"/>
              <a:lumOff val="50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/Relationships>
</file>

<file path=ppt/slides/_rels/slide10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1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6.xml"></Relationship><Relationship Id="rId2" Type="http://schemas.openxmlformats.org/officeDocument/2006/relationships/image" Target="../media/fImage7251113246500.png"></Relationship></Relationships>
</file>

<file path=ppt/slides/_rels/slide1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6.xml"></Relationship><Relationship Id="rId2" Type="http://schemas.openxmlformats.org/officeDocument/2006/relationships/image" Target="../media/fImage4001783349169.png"></Relationship></Relationships>
</file>

<file path=ppt/slides/_rels/slide1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6.xml"></Relationship><Relationship Id="rId2" Type="http://schemas.openxmlformats.org/officeDocument/2006/relationships/image" Target="../media/fImage680713525724.png"></Relationship></Relationships>
</file>

<file path=ppt/slides/_rels/slide14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15.xml.rels><?xml version="1.0" encoding="UTF-8"?>
<Relationships xmlns="http://schemas.openxmlformats.org/package/2006/relationships"><Relationship Id="rId3" Type="http://schemas.openxmlformats.org/officeDocument/2006/relationships/image" Target="../media/fImage68444021541.png"></Relationship><Relationship Id="rId4" Type="http://schemas.openxmlformats.org/officeDocument/2006/relationships/slideLayout" Target="../slideLayouts/slideLayout6.xml"></Relationship></Relationships>
</file>

<file path=ppt/slides/_rels/slide16.xml.rels><?xml version="1.0" encoding="UTF-8"?>
<Relationships xmlns="http://schemas.openxmlformats.org/package/2006/relationships"><Relationship Id="rId3" Type="http://schemas.openxmlformats.org/officeDocument/2006/relationships/image" Target="../media/fImage6264682168467.png"></Relationship><Relationship Id="rId4" Type="http://schemas.openxmlformats.org/officeDocument/2006/relationships/slideLayout" Target="../slideLayouts/slideLayout6.xml"></Relationship></Relationships>
</file>

<file path=ppt/slides/_rels/slide17.xml.rels><?xml version="1.0" encoding="UTF-8"?>
<Relationships xmlns="http://schemas.openxmlformats.org/package/2006/relationships"><Relationship Id="rId3" Type="http://schemas.openxmlformats.org/officeDocument/2006/relationships/image" Target="../media/fImage4857542176334.png"></Relationship><Relationship Id="rId4" Type="http://schemas.openxmlformats.org/officeDocument/2006/relationships/slideLayout" Target="../slideLayouts/slideLayout6.xml"></Relationship></Relationships>
</file>

<file path=ppt/slides/_rels/slide18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19.xml.rels><?xml version="1.0" encoding="UTF-8"?>
<Relationships xmlns="http://schemas.openxmlformats.org/package/2006/relationships"><Relationship Id="rId1" Type="http://schemas.openxmlformats.org/officeDocument/2006/relationships/image" Target="../media/fImage589092186500.png"></Relationship><Relationship Id="rId2" Type="http://schemas.openxmlformats.org/officeDocument/2006/relationships/slideLayout" Target="../slideLayouts/slideLayout6.xml"></Relationship></Relationships>
</file>

<file path=ppt/slides/_rels/slide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3.xml"></Relationship></Relationships>
</file>

<file path=ppt/slides/_rels/slide20.xml.rels><?xml version="1.0" encoding="UTF-8"?>
<Relationships xmlns="http://schemas.openxmlformats.org/package/2006/relationships"><Relationship Id="rId1" Type="http://schemas.openxmlformats.org/officeDocument/2006/relationships/image" Target="../media/fImage554842239169.png"></Relationship><Relationship Id="rId2" Type="http://schemas.openxmlformats.org/officeDocument/2006/relationships/slideLayout" Target="../slideLayouts/slideLayout6.xml"></Relationship></Relationships>
</file>

<file path=ppt/slides/_rels/slide21.xml.rels><?xml version="1.0" encoding="UTF-8"?>
<Relationships xmlns="http://schemas.openxmlformats.org/package/2006/relationships"><Relationship Id="rId1" Type="http://schemas.openxmlformats.org/officeDocument/2006/relationships/image" Target="../media/fImage730002215724.png"></Relationship><Relationship Id="rId2" Type="http://schemas.openxmlformats.org/officeDocument/2006/relationships/slideLayout" Target="../slideLayouts/slideLayout6.xml"></Relationship></Relationships>
</file>

<file path=ppt/slides/_rels/slide2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23.xml.rels><?xml version="1.0" encoding="UTF-8"?>
<Relationships xmlns="http://schemas.openxmlformats.org/package/2006/relationships"><Relationship Id="rId3" Type="http://schemas.openxmlformats.org/officeDocument/2006/relationships/image" Target="../media/fImage5837512271478.png"></Relationship><Relationship Id="rId4" Type="http://schemas.openxmlformats.org/officeDocument/2006/relationships/slideLayout" Target="../slideLayouts/slideLayout6.xml"></Relationship></Relationships>
</file>

<file path=ppt/slides/_rels/slide24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6.xml"></Relationship><Relationship Id="rId2" Type="http://schemas.openxmlformats.org/officeDocument/2006/relationships/image" Target="../media/fImage5386182339358.png"></Relationship></Relationships>
</file>

<file path=ppt/slides/_rels/slide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3.xml"></Relationship></Relationships>
</file>

<file path=ppt/slides/_rels/slide4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5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5.xml"></Relationship></Relationships>
</file>

<file path=ppt/slides/_rels/slide6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7.xml.rels><?xml version="1.0" encoding="UTF-8"?>
<Relationships xmlns="http://schemas.openxmlformats.org/package/2006/relationships"><Relationship Id="rId1" Type="http://schemas.openxmlformats.org/officeDocument/2006/relationships/image" Target="../media/fImage276956230241.png"></Relationship><Relationship Id="rId2" Type="http://schemas.openxmlformats.org/officeDocument/2006/relationships/slideLayout" Target="../slideLayouts/slideLayout6.xml"></Relationship></Relationships>
</file>

<file path=ppt/slides/_rels/slide8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6.xml"></Relationship><Relationship Id="rId2" Type="http://schemas.openxmlformats.org/officeDocument/2006/relationships/image" Target="../media/fImage27866133108467.png"></Relationship></Relationships>
</file>

<file path=ppt/slides/_rels/slide9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6.xml"></Relationship><Relationship Id="rId2" Type="http://schemas.openxmlformats.org/officeDocument/2006/relationships/image" Target="../media/fImage25513913446334.png"></Relationship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 lang="ko-KR" altLang="en-US"/>
              <a:t>만들어조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altLang="ko-KR" dirty="0" smtClean="0"/>
              <a:t>1.0.0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1"/>
          </p:nvPr>
        </p:nvSpPr>
        <p:spPr>
          <a:prstGeom prst="rect">
            <a:avLst/>
          </a:prstGeom>
        </p:spPr>
        <p:txBody>
          <a:bodyPr wrap="square" lIns="91440" tIns="45720" rIns="91440" bIns="45720" numCol="1" vert="horz" anchor="t">
            <a:noAutofit/>
          </a:bodyPr>
          <a:lstStyle/>
          <a:p>
            <a:pPr marL="342900" indent="-342900" latinLnBrk="0">
              <a:buFontTx/>
              <a:buNone/>
            </a:pPr>
            <a:r>
              <a:rPr lang="en-US" altLang="ko-KR"/>
              <a:t>2022.05.26</a:t>
            </a:r>
            <a:endParaRPr lang="ko-KR" altLang="en-US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2"/>
          </p:nvPr>
        </p:nvSpPr>
        <p:spPr>
          <a:prstGeom prst="rect">
            <a:avLst/>
          </a:prstGeom>
        </p:spPr>
        <p:txBody>
          <a:bodyPr wrap="square" lIns="91440" tIns="45720" rIns="91440" bIns="45720" numCol="1" vert="horz" anchor="t">
            <a:noAutofit/>
          </a:bodyPr>
          <a:lstStyle/>
          <a:p>
            <a:pPr marL="342900" indent="-342900" latinLnBrk="0">
              <a:buFontTx/>
              <a:buNone/>
            </a:pPr>
            <a:r>
              <a:rPr lang="ko-KR" altLang="en-US"/>
              <a:t>SSAFY 7기 17반</a:t>
            </a:r>
            <a:endParaRPr lang="ko-KR" altLang="en-US"/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3"/>
          </p:nvPr>
        </p:nvSpPr>
        <p:spPr>
          <a:prstGeom prst="rect">
            <a:avLst/>
          </a:prstGeom>
        </p:spPr>
        <p:txBody>
          <a:bodyPr wrap="square" lIns="91440" tIns="45720" rIns="91440" bIns="45720" numCol="1" vert="horz" anchor="t">
            <a:noAutofit/>
          </a:bodyPr>
          <a:lstStyle/>
          <a:p>
            <a:pPr marL="342900" indent="-342900" latinLnBrk="0">
              <a:buFontTx/>
              <a:buNone/>
            </a:pPr>
            <a:r>
              <a:rPr lang="ko-KR" altLang="en-US"/>
              <a:t>전한울, 권혁호</a:t>
            </a:r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313690" y="4156075"/>
            <a:ext cx="310515" cy="245745"/>
          </a:xfrm>
          <a:prstGeom prst="rect">
            <a:avLst/>
          </a:prstGeom>
          <a:noFill/>
        </p:spPr>
        <p:txBody>
          <a:bodyPr wrap="none" lIns="91440" tIns="45720" rIns="91440" bIns="45720" numCol="1" vert="horz" anchor="t">
            <a:spAutoFit/>
          </a:bodyPr>
          <a:lstStyle/>
          <a:p>
            <a:pPr marL="0" indent="0" latinLnBrk="0">
              <a:buFontTx/>
              <a:buNone/>
            </a:pPr>
            <a:endParaRPr lang="ko-KR" altLang="en-US" sz="1000">
              <a:solidFill>
                <a:schemeClr val="bg1">
                  <a:lumMod val="50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부제목 4"/>
          <p:cNvSpPr txBox="1">
            <a:spLocks/>
          </p:cNvSpPr>
          <p:nvPr>
            <p:ph type="subTitle" idx="1"/>
          </p:nvPr>
        </p:nvSpPr>
        <p:spPr>
          <a:xfrm rot="0">
            <a:off x="323215" y="2211705"/>
            <a:ext cx="6401435" cy="809625"/>
          </a:xfrm>
          <a:prstGeom prst="rect"/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latinLnBrk="0">
              <a:buFontTx/>
              <a:buNone/>
            </a:pPr>
            <a:r>
              <a:rPr lang="en-US" altLang="ko-KR" sz="1200">
                <a:latin typeface="맑은 고딕" charset="0"/>
                <a:ea typeface="맑은 고딕" charset="0"/>
                <a:cs typeface="+mn-cs"/>
              </a:rPr>
              <a:t>3.1 로그인 화면</a:t>
            </a:r>
            <a:endParaRPr lang="ko-KR" altLang="en-US" sz="1200">
              <a:latin typeface="맑은 고딕" charset="0"/>
              <a:ea typeface="맑은 고딕" charset="0"/>
              <a:cs typeface="+mn-cs"/>
            </a:endParaRPr>
          </a:p>
          <a:p>
            <a:pPr marL="0" indent="0" latinLnBrk="0">
              <a:buFontTx/>
              <a:buNone/>
            </a:pPr>
            <a:r>
              <a:rPr lang="en-US" altLang="ko-KR" sz="1200">
                <a:latin typeface="맑은 고딕" charset="0"/>
                <a:ea typeface="맑은 고딕" charset="0"/>
                <a:cs typeface="+mn-cs"/>
              </a:rPr>
              <a:t>3.2 회원가입 화면</a:t>
            </a:r>
            <a:endParaRPr lang="ko-KR" altLang="en-US" sz="1200">
              <a:latin typeface="맑은 고딕" charset="0"/>
              <a:ea typeface="맑은 고딕" charset="0"/>
              <a:cs typeface="+mn-cs"/>
            </a:endParaRPr>
          </a:p>
          <a:p>
            <a:pPr marL="0" indent="0" latinLnBrk="0">
              <a:buFontTx/>
              <a:buNone/>
            </a:pPr>
            <a:r>
              <a:rPr lang="en-US" altLang="ko-KR" sz="1200">
                <a:latin typeface="맑은 고딕" charset="0"/>
                <a:ea typeface="맑은 고딕" charset="0"/>
                <a:cs typeface="+mn-cs"/>
              </a:rPr>
              <a:t>3.3 회원정보 화면</a:t>
            </a:r>
            <a:endParaRPr lang="ko-KR" altLang="en-US" sz="1200">
              <a:latin typeface="맑은 고딕" charset="0"/>
              <a:ea typeface="맑은 고딕" charset="0"/>
              <a:cs typeface="+mn-cs"/>
            </a:endParaRPr>
          </a:p>
        </p:txBody>
      </p:sp>
      <p:sp>
        <p:nvSpPr>
          <p:cNvPr id="4" name="제목 3"/>
          <p:cNvSpPr txBox="1">
            <a:spLocks/>
          </p:cNvSpPr>
          <p:nvPr>
            <p:ph type="title"/>
          </p:nvPr>
        </p:nvSpPr>
        <p:spPr>
          <a:xfrm rot="0">
            <a:off x="159385" y="1733550"/>
            <a:ext cx="7345680" cy="277495"/>
          </a:xfrm>
          <a:prstGeom prst="rect"/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latinLnBrk="0">
              <a:buFontTx/>
              <a:buNone/>
            </a:pPr>
            <a:r>
              <a:rPr lang="en-US" altLang="ko-KR" sz="1600">
                <a:latin typeface="맑은 고딕" charset="0"/>
                <a:ea typeface="맑은 고딕" charset="0"/>
                <a:cs typeface="+mj-cs"/>
              </a:rPr>
              <a:t>3. 회원관리</a:t>
            </a:r>
            <a:endParaRPr lang="ko-KR" altLang="en-US" sz="1600">
              <a:latin typeface="맑은 고딕" charset="0"/>
              <a:ea typeface="맑은 고딕" charset="0"/>
              <a:cs typeface="+mj-cs"/>
            </a:endParaRPr>
          </a:p>
        </p:txBody>
      </p:sp>
      <p:sp>
        <p:nvSpPr>
          <p:cNvPr id="3" name="슬라이드 번호 개체 틀 2"/>
          <p:cNvSpPr txBox="1">
            <a:spLocks/>
          </p:cNvSpPr>
          <p:nvPr>
            <p:ph type="sldNum" idx="4"/>
          </p:nvPr>
        </p:nvSpPr>
        <p:spPr>
          <a:xfrm rot="0">
            <a:off x="8415020" y="195580"/>
            <a:ext cx="549910" cy="274955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 sz="1000">
                <a:latin typeface="맑은 고딕" charset="0"/>
                <a:ea typeface="맑은 고딕" charset="0"/>
                <a:cs typeface="+mn-cs"/>
              </a:rPr>
              <a:t>10</a:t>
            </a:fld>
            <a:endParaRPr lang="ko-KR" altLang="en-US" sz="1000">
              <a:latin typeface="맑은 고딕" charset="0"/>
              <a:ea typeface="맑은 고딕" charset="0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텍스트 개체 틀 31"/>
          <p:cNvSpPr txBox="1">
            <a:spLocks/>
          </p:cNvSpPr>
          <p:nvPr>
            <p:ph type="body" idx="10"/>
          </p:nvPr>
        </p:nvSpPr>
        <p:spPr>
          <a:xfrm rot="0">
            <a:off x="6876415" y="476885"/>
            <a:ext cx="2268220" cy="4465320"/>
          </a:xfrm>
          <a:prstGeom prst="rect"/>
        </p:spPr>
        <p:txBody>
          <a:bodyPr wrap="square" lIns="36195" tIns="45720" rIns="0" bIns="45720" numCol="1" vert="horz" anchor="t">
            <a:noAutofit/>
          </a:bodyPr>
          <a:lstStyle/>
          <a:p>
            <a:pPr marL="342900" indent="-342900" latinLnBrk="0">
              <a:buFontTx/>
              <a:buNone/>
            </a:pPr>
            <a:r>
              <a:rPr lang="en-US" altLang="ko-KR" sz="800">
                <a:latin typeface="맑은 고딕" charset="0"/>
                <a:ea typeface="맑은 고딕" charset="0"/>
                <a:cs typeface="+mn-cs"/>
              </a:rPr>
              <a:t>1. 기존에 회원인 경우 ID와 PASSWORD를 입력</a:t>
            </a:r>
            <a:endParaRPr lang="ko-KR" altLang="en-US" sz="800">
              <a:latin typeface="맑은 고딕" charset="0"/>
              <a:ea typeface="맑은 고딕" charset="0"/>
              <a:cs typeface="+mn-cs"/>
            </a:endParaRPr>
          </a:p>
          <a:p>
            <a:pPr marL="342900" indent="-342900" latinLnBrk="0">
              <a:buFontTx/>
              <a:buNone/>
            </a:pPr>
            <a:r>
              <a:rPr lang="en-US" altLang="ko-KR" sz="800">
                <a:latin typeface="맑은 고딕" charset="0"/>
                <a:ea typeface="맑은 고딕" charset="0"/>
                <a:cs typeface="+mn-cs"/>
              </a:rPr>
              <a:t>한 후 SIGN IN 버튼을 클릭하면 로그인 처리가</a:t>
            </a:r>
            <a:endParaRPr lang="ko-KR" altLang="en-US" sz="800">
              <a:latin typeface="맑은 고딕" charset="0"/>
              <a:ea typeface="맑은 고딕" charset="0"/>
              <a:cs typeface="+mn-cs"/>
            </a:endParaRPr>
          </a:p>
          <a:p>
            <a:pPr marL="342900" indent="-342900" latinLnBrk="0">
              <a:buFontTx/>
              <a:buNone/>
            </a:pPr>
            <a:r>
              <a:rPr lang="en-US" altLang="ko-KR" sz="800">
                <a:latin typeface="맑은 고딕" charset="0"/>
                <a:ea typeface="맑은 고딕" charset="0"/>
                <a:cs typeface="+mn-cs"/>
              </a:rPr>
              <a:t>됩니다.</a:t>
            </a:r>
            <a:endParaRPr lang="ko-KR" altLang="en-US" sz="800">
              <a:latin typeface="맑은 고딕" charset="0"/>
              <a:ea typeface="맑은 고딕" charset="0"/>
              <a:cs typeface="+mn-cs"/>
            </a:endParaRPr>
          </a:p>
          <a:p>
            <a:pPr marL="342900" indent="-342900" latinLnBrk="0">
              <a:buFontTx/>
              <a:buNone/>
            </a:pPr>
            <a:endParaRPr lang="ko-KR" altLang="en-US" sz="800">
              <a:latin typeface="맑은 고딕" charset="0"/>
              <a:ea typeface="맑은 고딕" charset="0"/>
              <a:cs typeface="+mn-cs"/>
            </a:endParaRPr>
          </a:p>
          <a:p>
            <a:pPr marL="342900" indent="-342900" latinLnBrk="0">
              <a:buFontTx/>
              <a:buNone/>
            </a:pPr>
            <a:r>
              <a:rPr lang="en-US" altLang="ko-KR" sz="800">
                <a:latin typeface="맑은 고딕" charset="0"/>
                <a:ea typeface="맑은 고딕" charset="0"/>
                <a:cs typeface="+mn-cs"/>
              </a:rPr>
              <a:t>2. 기존 회원이 아닐 경우 Sign up을 클릭해 회</a:t>
            </a:r>
            <a:endParaRPr lang="ko-KR" altLang="en-US" sz="800">
              <a:latin typeface="맑은 고딕" charset="0"/>
              <a:ea typeface="맑은 고딕" charset="0"/>
              <a:cs typeface="+mn-cs"/>
            </a:endParaRPr>
          </a:p>
          <a:p>
            <a:pPr marL="342900" indent="-342900" latinLnBrk="0">
              <a:buFontTx/>
              <a:buNone/>
            </a:pPr>
            <a:r>
              <a:rPr lang="en-US" altLang="ko-KR" sz="800">
                <a:latin typeface="맑은 고딕" charset="0"/>
                <a:ea typeface="맑은 고딕" charset="0"/>
                <a:cs typeface="+mn-cs"/>
              </a:rPr>
              <a:t>원 가입을 할 수 있습니다.</a:t>
            </a:r>
            <a:endParaRPr lang="ko-KR" altLang="en-US" sz="800">
              <a:latin typeface="맑은 고딕" charset="0"/>
              <a:ea typeface="맑은 고딕" charset="0"/>
              <a:cs typeface="+mn-cs"/>
            </a:endParaRPr>
          </a:p>
        </p:txBody>
      </p:sp>
      <p:sp>
        <p:nvSpPr>
          <p:cNvPr id="31" name="제목 30"/>
          <p:cNvSpPr txBox="1">
            <a:spLocks/>
          </p:cNvSpPr>
          <p:nvPr>
            <p:ph type="title"/>
          </p:nvPr>
        </p:nvSpPr>
        <p:spPr>
          <a:xfrm rot="0">
            <a:off x="1409700" y="22860"/>
            <a:ext cx="5401310" cy="292735"/>
          </a:xfrm>
          <a:prstGeom prst="rect"/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latinLnBrk="0">
              <a:buFontTx/>
              <a:buNone/>
            </a:pPr>
            <a:r>
              <a:rPr lang="en-US" altLang="ko-KR" sz="1000">
                <a:latin typeface="맑은 고딕" charset="0"/>
                <a:ea typeface="맑은 고딕" charset="0"/>
                <a:cs typeface="+mj-cs"/>
              </a:rPr>
              <a:t>로그인 메인화면</a:t>
            </a:r>
            <a:endParaRPr lang="ko-KR" altLang="en-US" sz="1000">
              <a:latin typeface="맑은 고딕" charset="0"/>
              <a:ea typeface="맑은 고딕" charset="0"/>
              <a:cs typeface="+mj-cs"/>
            </a:endParaRPr>
          </a:p>
        </p:txBody>
      </p:sp>
      <p:sp>
        <p:nvSpPr>
          <p:cNvPr id="33" name="텍스트 개체 틀 32"/>
          <p:cNvSpPr txBox="1">
            <a:spLocks/>
          </p:cNvSpPr>
          <p:nvPr>
            <p:ph type="body" idx="11"/>
          </p:nvPr>
        </p:nvSpPr>
        <p:spPr>
          <a:xfrm rot="0">
            <a:off x="395605" y="12700"/>
            <a:ext cx="1008380" cy="288290"/>
          </a:xfrm>
          <a:prstGeom prst="rect"/>
        </p:spPr>
        <p:txBody>
          <a:bodyPr wrap="square" lIns="0" tIns="45720" rIns="0" bIns="45720" numCol="1" vert="horz" anchor="t">
            <a:noAutofit/>
          </a:bodyPr>
          <a:lstStyle/>
          <a:p>
            <a:pPr marL="342900" indent="-342900" latinLnBrk="0">
              <a:buFontTx/>
              <a:buNone/>
            </a:pPr>
            <a:r>
              <a:rPr lang="en-US" altLang="ko-KR" sz="1000" b="1">
                <a:latin typeface="맑은 고딕" charset="0"/>
                <a:ea typeface="맑은 고딕" charset="0"/>
                <a:cs typeface="+mn-cs"/>
              </a:rPr>
              <a:t>3.1</a:t>
            </a:r>
            <a:endParaRPr lang="ko-KR" altLang="en-US" sz="1000" b="1">
              <a:latin typeface="맑은 고딕" charset="0"/>
              <a:ea typeface="맑은 고딕" charset="0"/>
              <a:cs typeface="+mn-cs"/>
            </a:endParaRPr>
          </a:p>
        </p:txBody>
      </p:sp>
      <p:sp>
        <p:nvSpPr>
          <p:cNvPr id="111" name="Rect 0"/>
          <p:cNvSpPr>
            <a:spLocks/>
          </p:cNvSpPr>
          <p:nvPr/>
        </p:nvSpPr>
        <p:spPr>
          <a:xfrm rot="0">
            <a:off x="299720" y="4159885"/>
            <a:ext cx="709930" cy="230505"/>
          </a:xfrm>
          <a:prstGeom prst="roundRect">
            <a:avLst>
              <a:gd name="adj" fmla="val 9813"/>
            </a:avLst>
          </a:prstGeom>
          <a:noFill/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buFontTx/>
              <a:buNone/>
            </a:pPr>
            <a:r>
              <a:rPr lang="ko-KR" altLang="en-US" sz="900" b="1">
                <a:solidFill>
                  <a:schemeClr val="bg1"/>
                </a:solidFill>
                <a:latin typeface="맑은 고딕" charset="0"/>
              </a:rPr>
              <a:t>공지사항</a:t>
            </a:r>
            <a:endParaRPr lang="ko-KR" altLang="en-US" sz="900" b="1">
              <a:solidFill>
                <a:schemeClr val="bg1"/>
              </a:solidFill>
              <a:latin typeface="맑은 고딕" charset="0"/>
            </a:endParaRPr>
          </a:p>
        </p:txBody>
      </p:sp>
      <p:pic>
        <p:nvPicPr>
          <p:cNvPr id="128" name="그림 12" descr="C:/Users/wjsgk/AppData/Roaming/PolarisOffice/ETemp/20564_21412016/fImage7251113246500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-129540" y="285115"/>
            <a:ext cx="6992620" cy="4779645"/>
          </a:xfrm>
          <a:prstGeom prst="rect"/>
          <a:noFill/>
        </p:spPr>
      </p:pic>
      <p:sp>
        <p:nvSpPr>
          <p:cNvPr id="124" name="Rect 0"/>
          <p:cNvSpPr>
            <a:spLocks/>
          </p:cNvSpPr>
          <p:nvPr/>
        </p:nvSpPr>
        <p:spPr>
          <a:xfrm rot="0">
            <a:off x="4180205" y="2232660"/>
            <a:ext cx="216535" cy="216535"/>
          </a:xfrm>
          <a:prstGeom prst="roundRect"/>
          <a:solidFill>
            <a:schemeClr val="accent6">
              <a:lumMod val="75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45720" rIns="0" bIns="45720" numCol="1" vert="horz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en-US" altLang="ko-KR" sz="1050" b="1"/>
              <a:t>1</a:t>
            </a:r>
            <a:endParaRPr lang="ko-KR" altLang="en-US" sz="1050" b="1"/>
          </a:p>
        </p:txBody>
      </p:sp>
      <p:sp>
        <p:nvSpPr>
          <p:cNvPr id="129" name="도형 13"/>
          <p:cNvSpPr>
            <a:spLocks/>
          </p:cNvSpPr>
          <p:nvPr/>
        </p:nvSpPr>
        <p:spPr>
          <a:xfrm rot="0">
            <a:off x="5575300" y="3646805"/>
            <a:ext cx="216535" cy="216535"/>
          </a:xfrm>
          <a:prstGeom prst="roundRect"/>
          <a:solidFill>
            <a:schemeClr val="accent6">
              <a:lumMod val="75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45720" rIns="0" bIns="45720" numCol="1" vert="horz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en-US" altLang="ko-KR" sz="1050" b="1"/>
              <a:t>2</a:t>
            </a:r>
            <a:endParaRPr lang="ko-KR" altLang="en-US" sz="1050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텍스트 개체 틀 31"/>
          <p:cNvSpPr txBox="1">
            <a:spLocks/>
          </p:cNvSpPr>
          <p:nvPr>
            <p:ph type="body" idx="10"/>
          </p:nvPr>
        </p:nvSpPr>
        <p:spPr>
          <a:xfrm rot="0">
            <a:off x="6876415" y="476885"/>
            <a:ext cx="2268220" cy="4465320"/>
          </a:xfrm>
          <a:prstGeom prst="rect"/>
        </p:spPr>
        <p:txBody>
          <a:bodyPr wrap="square" lIns="36195" tIns="45720" rIns="0" bIns="45720" numCol="1" vert="horz" anchor="t">
            <a:noAutofit/>
          </a:bodyPr>
          <a:lstStyle/>
          <a:p>
            <a:pPr marL="342900" indent="-342900" latinLnBrk="0">
              <a:buFontTx/>
              <a:buNone/>
            </a:pPr>
            <a:r>
              <a:rPr lang="en-US" altLang="ko-KR" sz="800">
                <a:latin typeface="맑은 고딕" charset="0"/>
                <a:ea typeface="맑은 고딕" charset="0"/>
                <a:cs typeface="+mn-cs"/>
              </a:rPr>
              <a:t>회원정보를 작성한 후 SIGN UP 버튼을 클릭하</a:t>
            </a:r>
            <a:endParaRPr lang="ko-KR" altLang="en-US" sz="800">
              <a:latin typeface="맑은 고딕" charset="0"/>
              <a:ea typeface="맑은 고딕" charset="0"/>
              <a:cs typeface="+mn-cs"/>
            </a:endParaRPr>
          </a:p>
          <a:p>
            <a:pPr marL="342900" indent="-342900" latinLnBrk="0">
              <a:buFontTx/>
              <a:buNone/>
            </a:pPr>
            <a:r>
              <a:rPr lang="en-US" altLang="ko-KR" sz="800">
                <a:latin typeface="맑은 고딕" charset="0"/>
                <a:ea typeface="맑은 고딕" charset="0"/>
                <a:cs typeface="+mn-cs"/>
              </a:rPr>
              <a:t>면 회원가입 절차가 성공합니다.</a:t>
            </a:r>
            <a:endParaRPr lang="ko-KR" altLang="en-US" sz="800">
              <a:latin typeface="맑은 고딕" charset="0"/>
              <a:ea typeface="맑은 고딕" charset="0"/>
              <a:cs typeface="+mn-cs"/>
            </a:endParaRPr>
          </a:p>
          <a:p>
            <a:pPr marL="342900" indent="-342900" latinLnBrk="0">
              <a:buFontTx/>
              <a:buNone/>
            </a:pPr>
            <a:endParaRPr lang="ko-KR" altLang="en-US" sz="800">
              <a:latin typeface="맑은 고딕" charset="0"/>
              <a:ea typeface="맑은 고딕" charset="0"/>
              <a:cs typeface="+mn-cs"/>
            </a:endParaRPr>
          </a:p>
        </p:txBody>
      </p:sp>
      <p:sp>
        <p:nvSpPr>
          <p:cNvPr id="31" name="제목 30"/>
          <p:cNvSpPr txBox="1">
            <a:spLocks/>
          </p:cNvSpPr>
          <p:nvPr>
            <p:ph type="title"/>
          </p:nvPr>
        </p:nvSpPr>
        <p:spPr>
          <a:xfrm rot="0">
            <a:off x="1409700" y="22860"/>
            <a:ext cx="5401310" cy="292735"/>
          </a:xfrm>
          <a:prstGeom prst="rect"/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latinLnBrk="0">
              <a:buFontTx/>
              <a:buNone/>
            </a:pPr>
            <a:r>
              <a:rPr lang="en-US" altLang="ko-KR" sz="1000">
                <a:latin typeface="맑은 고딕" charset="0"/>
                <a:ea typeface="맑은 고딕" charset="0"/>
                <a:cs typeface="+mj-cs"/>
              </a:rPr>
              <a:t>회원가입 화면</a:t>
            </a:r>
            <a:endParaRPr lang="ko-KR" altLang="en-US" sz="1000">
              <a:latin typeface="맑은 고딕" charset="0"/>
              <a:ea typeface="맑은 고딕" charset="0"/>
              <a:cs typeface="+mj-cs"/>
            </a:endParaRPr>
          </a:p>
        </p:txBody>
      </p:sp>
      <p:sp>
        <p:nvSpPr>
          <p:cNvPr id="33" name="텍스트 개체 틀 32"/>
          <p:cNvSpPr txBox="1">
            <a:spLocks/>
          </p:cNvSpPr>
          <p:nvPr>
            <p:ph type="body" idx="11"/>
          </p:nvPr>
        </p:nvSpPr>
        <p:spPr>
          <a:xfrm rot="0">
            <a:off x="395605" y="12700"/>
            <a:ext cx="1008380" cy="288290"/>
          </a:xfrm>
          <a:prstGeom prst="rect"/>
        </p:spPr>
        <p:txBody>
          <a:bodyPr wrap="square" lIns="0" tIns="45720" rIns="0" bIns="45720" numCol="1" vert="horz" anchor="t">
            <a:noAutofit/>
          </a:bodyPr>
          <a:lstStyle/>
          <a:p>
            <a:pPr marL="342900" indent="-342900" latinLnBrk="0">
              <a:buFontTx/>
              <a:buNone/>
            </a:pPr>
            <a:r>
              <a:rPr lang="en-US" altLang="ko-KR" sz="1000" b="1">
                <a:latin typeface="맑은 고딕" charset="0"/>
                <a:ea typeface="맑은 고딕" charset="0"/>
                <a:cs typeface="+mn-cs"/>
              </a:rPr>
              <a:t>3.2</a:t>
            </a:r>
            <a:endParaRPr lang="ko-KR" altLang="en-US" sz="1000" b="1">
              <a:latin typeface="맑은 고딕" charset="0"/>
              <a:ea typeface="맑은 고딕" charset="0"/>
              <a:cs typeface="+mn-cs"/>
            </a:endParaRPr>
          </a:p>
        </p:txBody>
      </p:sp>
      <p:sp>
        <p:nvSpPr>
          <p:cNvPr id="111" name="Rect 0"/>
          <p:cNvSpPr>
            <a:spLocks/>
          </p:cNvSpPr>
          <p:nvPr/>
        </p:nvSpPr>
        <p:spPr>
          <a:xfrm rot="0">
            <a:off x="299720" y="4159885"/>
            <a:ext cx="709930" cy="230505"/>
          </a:xfrm>
          <a:prstGeom prst="roundRect">
            <a:avLst>
              <a:gd name="adj" fmla="val 9813"/>
            </a:avLst>
          </a:prstGeom>
          <a:noFill/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buFontTx/>
              <a:buNone/>
            </a:pPr>
            <a:r>
              <a:rPr lang="ko-KR" altLang="en-US" sz="900" b="1">
                <a:solidFill>
                  <a:schemeClr val="bg1"/>
                </a:solidFill>
                <a:latin typeface="맑은 고딕" charset="0"/>
              </a:rPr>
              <a:t>공지사항</a:t>
            </a:r>
            <a:endParaRPr lang="ko-KR" altLang="en-US" sz="900" b="1">
              <a:solidFill>
                <a:schemeClr val="bg1"/>
              </a:solidFill>
              <a:latin typeface="맑은 고딕" charset="0"/>
            </a:endParaRPr>
          </a:p>
        </p:txBody>
      </p:sp>
      <p:sp>
        <p:nvSpPr>
          <p:cNvPr id="124" name="Rect 0"/>
          <p:cNvSpPr>
            <a:spLocks/>
          </p:cNvSpPr>
          <p:nvPr/>
        </p:nvSpPr>
        <p:spPr>
          <a:xfrm rot="0">
            <a:off x="2442210" y="1221105"/>
            <a:ext cx="216535" cy="216535"/>
          </a:xfrm>
          <a:prstGeom prst="roundRect"/>
          <a:solidFill>
            <a:schemeClr val="accent6">
              <a:lumMod val="75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45720" rIns="0" bIns="45720" numCol="1" vert="horz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en-US" altLang="ko-KR" sz="1050" b="1"/>
              <a:t>1</a:t>
            </a:r>
            <a:endParaRPr lang="ko-KR" altLang="en-US" sz="1050" b="1"/>
          </a:p>
        </p:txBody>
      </p:sp>
      <p:pic>
        <p:nvPicPr>
          <p:cNvPr id="128" name="그림 14" descr="C:/Users/wjsgk/AppData/Roaming/PolarisOffice/ETemp/20564_21412016/fImage4001783349169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-129540" y="256540"/>
            <a:ext cx="6992620" cy="473837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텍스트 개체 틀 31"/>
          <p:cNvSpPr txBox="1">
            <a:spLocks/>
          </p:cNvSpPr>
          <p:nvPr>
            <p:ph type="body" idx="10"/>
          </p:nvPr>
        </p:nvSpPr>
        <p:spPr>
          <a:xfrm rot="0">
            <a:off x="6876415" y="476885"/>
            <a:ext cx="2268220" cy="4465320"/>
          </a:xfrm>
          <a:prstGeom prst="rect"/>
        </p:spPr>
        <p:txBody>
          <a:bodyPr wrap="square" lIns="36195" tIns="45720" rIns="0" bIns="45720" numCol="1" vert="horz" anchor="t">
            <a:noAutofit/>
          </a:bodyPr>
          <a:lstStyle/>
          <a:p>
            <a:pPr marL="342900" indent="-342900" latinLnBrk="0">
              <a:buFontTx/>
              <a:buNone/>
            </a:pPr>
            <a:r>
              <a:rPr lang="en-US" altLang="ko-KR" sz="800">
                <a:latin typeface="맑은 고딕" charset="0"/>
                <a:ea typeface="맑은 고딕" charset="0"/>
                <a:cs typeface="+mn-cs"/>
              </a:rPr>
              <a:t>정보 수정 버튼을 클릭하면 회원 정보를 수정할 </a:t>
            </a:r>
            <a:endParaRPr lang="ko-KR" altLang="en-US" sz="800">
              <a:latin typeface="맑은 고딕" charset="0"/>
              <a:ea typeface="맑은 고딕" charset="0"/>
              <a:cs typeface="+mn-cs"/>
            </a:endParaRPr>
          </a:p>
          <a:p>
            <a:pPr marL="342900" indent="-342900" latinLnBrk="0">
              <a:buFontTx/>
              <a:buNone/>
            </a:pPr>
            <a:r>
              <a:rPr lang="en-US" altLang="ko-KR" sz="800">
                <a:latin typeface="맑은 고딕" charset="0"/>
                <a:ea typeface="맑은 고딕" charset="0"/>
                <a:cs typeface="+mn-cs"/>
              </a:rPr>
              <a:t>수 있고 회원 탈퇴 버튼을 클릭하면 회원 탈퇴</a:t>
            </a:r>
            <a:endParaRPr lang="ko-KR" altLang="en-US" sz="800">
              <a:latin typeface="맑은 고딕" charset="0"/>
              <a:ea typeface="맑은 고딕" charset="0"/>
              <a:cs typeface="+mn-cs"/>
            </a:endParaRPr>
          </a:p>
          <a:p>
            <a:pPr marL="342900" indent="-342900" latinLnBrk="0">
              <a:buFontTx/>
              <a:buNone/>
            </a:pPr>
            <a:r>
              <a:rPr lang="en-US" altLang="ko-KR" sz="800">
                <a:latin typeface="맑은 고딕" charset="0"/>
                <a:ea typeface="맑은 고딕" charset="0"/>
                <a:cs typeface="+mn-cs"/>
              </a:rPr>
              <a:t>할 수 있습니다.</a:t>
            </a:r>
            <a:endParaRPr lang="ko-KR" altLang="en-US" sz="800">
              <a:latin typeface="맑은 고딕" charset="0"/>
              <a:ea typeface="맑은 고딕" charset="0"/>
              <a:cs typeface="+mn-cs"/>
            </a:endParaRPr>
          </a:p>
          <a:p>
            <a:pPr marL="342900" indent="-342900" latinLnBrk="0">
              <a:buFontTx/>
              <a:buNone/>
            </a:pPr>
            <a:endParaRPr lang="ko-KR" altLang="en-US" sz="800">
              <a:latin typeface="맑은 고딕" charset="0"/>
              <a:ea typeface="맑은 고딕" charset="0"/>
              <a:cs typeface="+mn-cs"/>
            </a:endParaRPr>
          </a:p>
        </p:txBody>
      </p:sp>
      <p:sp>
        <p:nvSpPr>
          <p:cNvPr id="31" name="제목 30"/>
          <p:cNvSpPr txBox="1">
            <a:spLocks/>
          </p:cNvSpPr>
          <p:nvPr>
            <p:ph type="title"/>
          </p:nvPr>
        </p:nvSpPr>
        <p:spPr>
          <a:xfrm rot="0">
            <a:off x="1409700" y="22860"/>
            <a:ext cx="5401310" cy="292735"/>
          </a:xfrm>
          <a:prstGeom prst="rect"/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latinLnBrk="0">
              <a:buFontTx/>
              <a:buNone/>
            </a:pPr>
            <a:r>
              <a:rPr lang="en-US" altLang="ko-KR" sz="1000">
                <a:latin typeface="맑은 고딕" charset="0"/>
                <a:ea typeface="맑은 고딕" charset="0"/>
                <a:cs typeface="+mj-cs"/>
              </a:rPr>
              <a:t>회원정보 화면</a:t>
            </a:r>
            <a:endParaRPr lang="ko-KR" altLang="en-US" sz="1000">
              <a:latin typeface="맑은 고딕" charset="0"/>
              <a:ea typeface="맑은 고딕" charset="0"/>
              <a:cs typeface="+mj-cs"/>
            </a:endParaRPr>
          </a:p>
        </p:txBody>
      </p:sp>
      <p:sp>
        <p:nvSpPr>
          <p:cNvPr id="33" name="텍스트 개체 틀 32"/>
          <p:cNvSpPr txBox="1">
            <a:spLocks/>
          </p:cNvSpPr>
          <p:nvPr>
            <p:ph type="body" idx="11"/>
          </p:nvPr>
        </p:nvSpPr>
        <p:spPr>
          <a:xfrm rot="0">
            <a:off x="395605" y="12700"/>
            <a:ext cx="1008380" cy="288290"/>
          </a:xfrm>
          <a:prstGeom prst="rect"/>
        </p:spPr>
        <p:txBody>
          <a:bodyPr wrap="square" lIns="0" tIns="45720" rIns="0" bIns="45720" numCol="1" vert="horz" anchor="t">
            <a:noAutofit/>
          </a:bodyPr>
          <a:lstStyle/>
          <a:p>
            <a:pPr marL="342900" indent="-342900" latinLnBrk="0">
              <a:buFontTx/>
              <a:buNone/>
            </a:pPr>
            <a:r>
              <a:rPr lang="en-US" altLang="ko-KR" sz="1000" b="1">
                <a:latin typeface="맑은 고딕" charset="0"/>
                <a:ea typeface="맑은 고딕" charset="0"/>
                <a:cs typeface="+mn-cs"/>
              </a:rPr>
              <a:t>3.3</a:t>
            </a:r>
            <a:endParaRPr lang="ko-KR" altLang="en-US" sz="1000" b="1">
              <a:latin typeface="맑은 고딕" charset="0"/>
              <a:ea typeface="맑은 고딕" charset="0"/>
              <a:cs typeface="+mn-cs"/>
            </a:endParaRPr>
          </a:p>
        </p:txBody>
      </p:sp>
      <p:sp>
        <p:nvSpPr>
          <p:cNvPr id="111" name="Rect 0"/>
          <p:cNvSpPr>
            <a:spLocks/>
          </p:cNvSpPr>
          <p:nvPr/>
        </p:nvSpPr>
        <p:spPr>
          <a:xfrm rot="0">
            <a:off x="299720" y="4159885"/>
            <a:ext cx="709930" cy="230505"/>
          </a:xfrm>
          <a:prstGeom prst="roundRect">
            <a:avLst>
              <a:gd name="adj" fmla="val 9813"/>
            </a:avLst>
          </a:prstGeom>
          <a:noFill/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buFontTx/>
              <a:buNone/>
            </a:pPr>
            <a:r>
              <a:rPr lang="ko-KR" altLang="en-US" sz="900" b="1">
                <a:solidFill>
                  <a:schemeClr val="bg1"/>
                </a:solidFill>
                <a:latin typeface="맑은 고딕" charset="0"/>
              </a:rPr>
              <a:t>공지사항</a:t>
            </a:r>
            <a:endParaRPr lang="ko-KR" altLang="en-US" sz="900" b="1">
              <a:solidFill>
                <a:schemeClr val="bg1"/>
              </a:solidFill>
              <a:latin typeface="맑은 고딕" charset="0"/>
            </a:endParaRPr>
          </a:p>
        </p:txBody>
      </p:sp>
      <p:sp>
        <p:nvSpPr>
          <p:cNvPr id="124" name="Rect 0"/>
          <p:cNvSpPr>
            <a:spLocks/>
          </p:cNvSpPr>
          <p:nvPr/>
        </p:nvSpPr>
        <p:spPr>
          <a:xfrm rot="0">
            <a:off x="2157095" y="1111250"/>
            <a:ext cx="216535" cy="216535"/>
          </a:xfrm>
          <a:prstGeom prst="roundRect"/>
          <a:solidFill>
            <a:schemeClr val="accent6">
              <a:lumMod val="75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45720" rIns="0" bIns="45720" numCol="1" vert="horz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en-US" altLang="ko-KR" sz="1050" b="1"/>
              <a:t>1</a:t>
            </a:r>
            <a:endParaRPr lang="ko-KR" altLang="en-US" sz="1050" b="1"/>
          </a:p>
        </p:txBody>
      </p:sp>
      <p:pic>
        <p:nvPicPr>
          <p:cNvPr id="125" name="그림 18" descr="C:/Users/wjsgk/AppData/Roaming/PolarisOffice/ETemp/20564_21412016/fImage680713525724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291465"/>
            <a:ext cx="6856730" cy="481393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부제목 4"/>
          <p:cNvSpPr txBox="1">
            <a:spLocks/>
          </p:cNvSpPr>
          <p:nvPr>
            <p:ph type="subTitle" idx="1"/>
          </p:nvPr>
        </p:nvSpPr>
        <p:spPr>
          <a:xfrm rot="0">
            <a:off x="323215" y="2211705"/>
            <a:ext cx="6401435" cy="809625"/>
          </a:xfrm>
          <a:prstGeom prst="rect"/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latinLnBrk="0">
              <a:buFontTx/>
              <a:buNone/>
            </a:pPr>
            <a:r>
              <a:rPr lang="en-US" altLang="ko-KR" sz="1200">
                <a:solidFill>
                  <a:schemeClr val="bg1">
                    <a:lumMod val="50000"/>
                    <a:lumOff val="0"/>
                  </a:schemeClr>
                </a:solidFill>
                <a:latin typeface="+mn-lt"/>
                <a:ea typeface="+mn-ea"/>
                <a:cs typeface="+mn-cs"/>
              </a:rPr>
              <a:t>4.1 </a:t>
            </a:r>
            <a:r>
              <a:rPr lang="ko-KR" altLang="ko-KR" sz="1200" b="0">
                <a:solidFill>
                  <a:schemeClr val="bg1">
                    <a:lumMod val="50000"/>
                    <a:lumOff val="0"/>
                  </a:schemeClr>
                </a:solidFill>
                <a:latin typeface="+mn-ea"/>
                <a:ea typeface="+mn-ea"/>
                <a:cs typeface="+mn-cs"/>
              </a:rPr>
              <a:t>지역별 아파트 거래 정보 화면</a:t>
            </a:r>
            <a:endParaRPr lang="ko-KR" altLang="en-US" sz="1200" b="0">
              <a:solidFill>
                <a:schemeClr val="bg1">
                  <a:lumMod val="50000"/>
                  <a:lumOff val="0"/>
                </a:schemeClr>
              </a:solidFill>
              <a:latin typeface="+mn-ea"/>
              <a:ea typeface="+mn-ea"/>
              <a:cs typeface="+mn-cs"/>
            </a:endParaRPr>
          </a:p>
          <a:p>
            <a:pPr marL="0" indent="0" latinLnBrk="0">
              <a:buFontTx/>
              <a:buNone/>
            </a:pPr>
            <a:r>
              <a:rPr lang="ko-KR" altLang="ko-KR" sz="1200" b="0">
                <a:solidFill>
                  <a:schemeClr val="bg1">
                    <a:lumMod val="50000"/>
                    <a:lumOff val="0"/>
                  </a:schemeClr>
                </a:solidFill>
                <a:latin typeface="+mn-ea"/>
                <a:ea typeface="+mn-ea"/>
                <a:cs typeface="+mn-cs"/>
              </a:rPr>
              <a:t>4.2 아파트 상세 정보 화면</a:t>
            </a:r>
            <a:endParaRPr lang="ko-KR" altLang="en-US" sz="1200">
              <a:solidFill>
                <a:schemeClr val="bg1">
                  <a:lumMod val="50000"/>
                  <a:lumOff val="0"/>
                </a:schemeClr>
              </a:solidFill>
              <a:latin typeface="+mn-lt"/>
              <a:ea typeface="+mn-ea"/>
              <a:cs typeface="+mn-cs"/>
            </a:endParaRPr>
          </a:p>
          <a:p>
            <a:pPr marL="0" indent="0" latinLnBrk="0">
              <a:buFontTx/>
              <a:buNone/>
            </a:pPr>
            <a:endParaRPr lang="ko-KR" altLang="en-US" sz="1200">
              <a:latin typeface="맑은 고딕" charset="0"/>
              <a:ea typeface="맑은 고딕" charset="0"/>
              <a:cs typeface="+mn-cs"/>
            </a:endParaRPr>
          </a:p>
        </p:txBody>
      </p:sp>
      <p:sp>
        <p:nvSpPr>
          <p:cNvPr id="4" name="제목 3"/>
          <p:cNvSpPr txBox="1">
            <a:spLocks/>
          </p:cNvSpPr>
          <p:nvPr>
            <p:ph type="title"/>
          </p:nvPr>
        </p:nvSpPr>
        <p:spPr>
          <a:xfrm rot="0">
            <a:off x="159385" y="1733550"/>
            <a:ext cx="7345680" cy="277495"/>
          </a:xfrm>
          <a:prstGeom prst="rect"/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latinLnBrk="0">
              <a:buFontTx/>
              <a:buNone/>
            </a:pPr>
            <a:r>
              <a:rPr lang="en-US" altLang="ko-KR" sz="1600">
                <a:latin typeface="맑은 고딕" charset="0"/>
                <a:ea typeface="맑은 고딕" charset="0"/>
                <a:cs typeface="+mj-cs"/>
              </a:rPr>
              <a:t>4. 아파트 거래</a:t>
            </a:r>
            <a:endParaRPr lang="ko-KR" altLang="en-US" sz="1600">
              <a:latin typeface="맑은 고딕" charset="0"/>
              <a:ea typeface="맑은 고딕" charset="0"/>
              <a:cs typeface="+mj-cs"/>
            </a:endParaRPr>
          </a:p>
        </p:txBody>
      </p:sp>
      <p:sp>
        <p:nvSpPr>
          <p:cNvPr id="3" name="슬라이드 번호 개체 틀 2"/>
          <p:cNvSpPr txBox="1">
            <a:spLocks/>
          </p:cNvSpPr>
          <p:nvPr>
            <p:ph type="sldNum" idx="4"/>
          </p:nvPr>
        </p:nvSpPr>
        <p:spPr>
          <a:xfrm rot="0">
            <a:off x="8415020" y="195580"/>
            <a:ext cx="549910" cy="274955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 sz="1000">
                <a:latin typeface="맑은 고딕" charset="0"/>
                <a:ea typeface="맑은 고딕" charset="0"/>
                <a:cs typeface="+mn-cs"/>
              </a:rPr>
              <a:t>14</a:t>
            </a:fld>
            <a:endParaRPr lang="ko-KR" altLang="en-US" sz="1000">
              <a:latin typeface="맑은 고딕" charset="0"/>
              <a:ea typeface="맑은 고딕" charset="0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텍스트 개체 틀 31"/>
          <p:cNvSpPr txBox="1">
            <a:spLocks/>
          </p:cNvSpPr>
          <p:nvPr>
            <p:ph type="body" idx="10"/>
          </p:nvPr>
        </p:nvSpPr>
        <p:spPr>
          <a:xfrm rot="0">
            <a:off x="6876415" y="476885"/>
            <a:ext cx="2268220" cy="4465320"/>
          </a:xfrm>
          <a:prstGeom prst="rect"/>
        </p:spPr>
        <p:txBody>
          <a:bodyPr wrap="square" lIns="36195" tIns="45720" rIns="0" bIns="45720" numCol="1" vert="horz" anchor="t">
            <a:noAutofit/>
          </a:bodyPr>
          <a:lstStyle/>
          <a:p>
            <a:pPr marL="342900" indent="-342900" latinLnBrk="0">
              <a:buFontTx/>
              <a:buNone/>
            </a:pPr>
            <a:r>
              <a:rPr lang="en-US" altLang="ko-KR" sz="800">
                <a:latin typeface="맑은 고딕" charset="0"/>
                <a:ea typeface="맑은 고딕" charset="0"/>
                <a:cs typeface="+mn-cs"/>
              </a:rPr>
              <a:t>1. 시도, 구군, 읍면동 선택하고 원하는 연도와</a:t>
            </a:r>
            <a:endParaRPr lang="ko-KR" altLang="en-US" sz="800">
              <a:latin typeface="맑은 고딕" charset="0"/>
              <a:ea typeface="맑은 고딕" charset="0"/>
              <a:cs typeface="+mn-cs"/>
            </a:endParaRPr>
          </a:p>
          <a:p>
            <a:pPr marL="342900" indent="-342900" latinLnBrk="0">
              <a:buFontTx/>
              <a:buNone/>
            </a:pPr>
            <a:r>
              <a:rPr lang="en-US" altLang="ko-KR" sz="800">
                <a:latin typeface="맑은 고딕" charset="0"/>
                <a:ea typeface="맑은 고딕" charset="0"/>
                <a:cs typeface="+mn-cs"/>
              </a:rPr>
              <a:t>금액대 가격을 선택한 후 검색 버튼을 클릭하면</a:t>
            </a:r>
            <a:endParaRPr lang="ko-KR" altLang="en-US" sz="800">
              <a:latin typeface="맑은 고딕" charset="0"/>
              <a:ea typeface="맑은 고딕" charset="0"/>
              <a:cs typeface="+mn-cs"/>
            </a:endParaRPr>
          </a:p>
          <a:p>
            <a:pPr marL="342900" indent="-342900" latinLnBrk="0">
              <a:buFontTx/>
              <a:buNone/>
            </a:pPr>
            <a:r>
              <a:rPr lang="en-US" altLang="ko-KR" sz="800">
                <a:latin typeface="맑은 고딕" charset="0"/>
                <a:ea typeface="맑은 고딕" charset="0"/>
                <a:cs typeface="+mn-cs"/>
              </a:rPr>
              <a:t>원하는 아파트 거래 정보 내역을 볼 수 있습니다.</a:t>
            </a:r>
            <a:endParaRPr lang="ko-KR" altLang="en-US" sz="800">
              <a:latin typeface="맑은 고딕" charset="0"/>
              <a:ea typeface="맑은 고딕" charset="0"/>
              <a:cs typeface="+mn-cs"/>
            </a:endParaRPr>
          </a:p>
          <a:p>
            <a:pPr marL="342900" indent="-342900" latinLnBrk="0">
              <a:buFontTx/>
              <a:buNone/>
            </a:pPr>
            <a:endParaRPr lang="ko-KR" altLang="en-US" sz="800">
              <a:latin typeface="맑은 고딕" charset="0"/>
              <a:ea typeface="맑은 고딕" charset="0"/>
              <a:cs typeface="+mn-cs"/>
            </a:endParaRPr>
          </a:p>
        </p:txBody>
      </p:sp>
      <p:sp>
        <p:nvSpPr>
          <p:cNvPr id="31" name="제목 30"/>
          <p:cNvSpPr txBox="1">
            <a:spLocks/>
          </p:cNvSpPr>
          <p:nvPr>
            <p:ph type="title"/>
          </p:nvPr>
        </p:nvSpPr>
        <p:spPr>
          <a:xfrm rot="0">
            <a:off x="1409700" y="22860"/>
            <a:ext cx="5401310" cy="292735"/>
          </a:xfrm>
          <a:prstGeom prst="rect"/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latinLnBrk="0">
              <a:buFontTx/>
              <a:buNone/>
            </a:pPr>
            <a:r>
              <a:rPr lang="en-US" altLang="ko-KR" sz="1000">
                <a:latin typeface="맑은 고딕" charset="0"/>
                <a:ea typeface="맑은 고딕" charset="0"/>
                <a:cs typeface="+mj-cs"/>
              </a:rPr>
              <a:t>지역별 아파트 거래 정보 화면</a:t>
            </a:r>
            <a:endParaRPr lang="ko-KR" altLang="en-US" sz="1000">
              <a:latin typeface="맑은 고딕" charset="0"/>
              <a:ea typeface="맑은 고딕" charset="0"/>
              <a:cs typeface="+mj-cs"/>
            </a:endParaRPr>
          </a:p>
        </p:txBody>
      </p:sp>
      <p:sp>
        <p:nvSpPr>
          <p:cNvPr id="33" name="텍스트 개체 틀 32"/>
          <p:cNvSpPr txBox="1">
            <a:spLocks/>
          </p:cNvSpPr>
          <p:nvPr>
            <p:ph type="body" idx="11"/>
          </p:nvPr>
        </p:nvSpPr>
        <p:spPr>
          <a:xfrm rot="0">
            <a:off x="395605" y="12700"/>
            <a:ext cx="1008380" cy="288290"/>
          </a:xfrm>
          <a:prstGeom prst="rect"/>
        </p:spPr>
        <p:txBody>
          <a:bodyPr wrap="square" lIns="0" tIns="45720" rIns="0" bIns="45720" numCol="1" vert="horz" anchor="t">
            <a:noAutofit/>
          </a:bodyPr>
          <a:lstStyle/>
          <a:p>
            <a:pPr marL="342900" indent="-342900" latinLnBrk="0">
              <a:buFontTx/>
              <a:buNone/>
            </a:pPr>
            <a:r>
              <a:rPr lang="en-US" altLang="ko-KR" sz="1000" b="1">
                <a:latin typeface="맑은 고딕" charset="0"/>
                <a:ea typeface="맑은 고딕" charset="0"/>
                <a:cs typeface="+mn-cs"/>
              </a:rPr>
              <a:t>4.1</a:t>
            </a:r>
            <a:endParaRPr lang="ko-KR" altLang="en-US" sz="1000" b="1">
              <a:latin typeface="맑은 고딕" charset="0"/>
              <a:ea typeface="맑은 고딕" charset="0"/>
              <a:cs typeface="+mn-cs"/>
            </a:endParaRPr>
          </a:p>
        </p:txBody>
      </p:sp>
      <p:sp>
        <p:nvSpPr>
          <p:cNvPr id="111" name="Rect 0"/>
          <p:cNvSpPr>
            <a:spLocks/>
          </p:cNvSpPr>
          <p:nvPr/>
        </p:nvSpPr>
        <p:spPr>
          <a:xfrm rot="0">
            <a:off x="299720" y="4159885"/>
            <a:ext cx="709930" cy="230505"/>
          </a:xfrm>
          <a:prstGeom prst="roundRect">
            <a:avLst>
              <a:gd name="adj" fmla="val 9813"/>
            </a:avLst>
          </a:prstGeom>
          <a:noFill/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buFontTx/>
              <a:buNone/>
            </a:pPr>
            <a:r>
              <a:rPr lang="ko-KR" altLang="en-US" sz="900" b="1">
                <a:solidFill>
                  <a:schemeClr val="bg1"/>
                </a:solidFill>
                <a:latin typeface="맑은 고딕" charset="0"/>
              </a:rPr>
              <a:t>공지사항</a:t>
            </a:r>
            <a:endParaRPr lang="ko-KR" altLang="en-US" sz="900" b="1">
              <a:solidFill>
                <a:schemeClr val="bg1"/>
              </a:solidFill>
              <a:latin typeface="맑은 고딕" charset="0"/>
            </a:endParaRPr>
          </a:p>
        </p:txBody>
      </p:sp>
      <p:pic>
        <p:nvPicPr>
          <p:cNvPr id="125" name="그림 1" descr="C:/Users/wjsgk/AppData/Roaming/PolarisOffice/ETemp/17172_21477824/fImage68444021541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34290" y="266700"/>
            <a:ext cx="6838950" cy="4791075"/>
          </a:xfrm>
          <a:prstGeom prst="rect"/>
          <a:noFill/>
        </p:spPr>
      </p:pic>
      <p:sp>
        <p:nvSpPr>
          <p:cNvPr id="124" name="Rect 0"/>
          <p:cNvSpPr>
            <a:spLocks/>
          </p:cNvSpPr>
          <p:nvPr/>
        </p:nvSpPr>
        <p:spPr>
          <a:xfrm rot="0">
            <a:off x="612140" y="2105660"/>
            <a:ext cx="217170" cy="200025"/>
          </a:xfrm>
          <a:prstGeom prst="roundRect"/>
          <a:solidFill>
            <a:schemeClr val="accent6">
              <a:lumMod val="75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45720" rIns="0" bIns="45720" numCol="1" vert="horz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en-US" altLang="ko-KR" sz="1050" b="1"/>
              <a:t>1</a:t>
            </a:r>
            <a:endParaRPr lang="ko-KR" altLang="en-US" sz="1050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텍스트 개체 틀 31"/>
          <p:cNvSpPr txBox="1">
            <a:spLocks/>
          </p:cNvSpPr>
          <p:nvPr>
            <p:ph type="body" idx="10"/>
          </p:nvPr>
        </p:nvSpPr>
        <p:spPr>
          <a:xfrm rot="0">
            <a:off x="6876415" y="476885"/>
            <a:ext cx="2268220" cy="4465320"/>
          </a:xfrm>
          <a:prstGeom prst="rect"/>
        </p:spPr>
        <p:txBody>
          <a:bodyPr wrap="square" lIns="36195" tIns="45720" rIns="0" bIns="45720" numCol="1" vert="horz" anchor="t">
            <a:noAutofit/>
          </a:bodyPr>
          <a:lstStyle/>
          <a:p>
            <a:pPr marL="342900" indent="-342900" latinLnBrk="0">
              <a:buFontTx/>
              <a:buNone/>
            </a:pPr>
            <a:r>
              <a:rPr lang="en-US" altLang="ko-KR" sz="800">
                <a:latin typeface="맑은 고딕" charset="0"/>
                <a:ea typeface="맑은 고딕" charset="0"/>
                <a:cs typeface="+mn-cs"/>
              </a:rPr>
              <a:t>1. 아파트 이름을 클릭하면 해당 아파트의 상세</a:t>
            </a:r>
            <a:endParaRPr lang="ko-KR" altLang="en-US" sz="800">
              <a:latin typeface="맑은 고딕" charset="0"/>
              <a:ea typeface="맑은 고딕" charset="0"/>
              <a:cs typeface="+mn-cs"/>
            </a:endParaRPr>
          </a:p>
          <a:p>
            <a:pPr marL="342900" indent="-342900" latinLnBrk="0">
              <a:buFontTx/>
              <a:buNone/>
            </a:pPr>
            <a:r>
              <a:rPr lang="en-US" altLang="ko-KR" sz="800">
                <a:latin typeface="맑은 고딕" charset="0"/>
                <a:ea typeface="맑은 고딕" charset="0"/>
                <a:cs typeface="+mn-cs"/>
              </a:rPr>
              <a:t>거래 내역을 볼 수 있습니다.</a:t>
            </a:r>
            <a:endParaRPr lang="ko-KR" altLang="en-US" sz="800">
              <a:latin typeface="맑은 고딕" charset="0"/>
              <a:ea typeface="맑은 고딕" charset="0"/>
              <a:cs typeface="+mn-cs"/>
            </a:endParaRPr>
          </a:p>
          <a:p>
            <a:pPr marL="342900" indent="-342900" latinLnBrk="0">
              <a:buFontTx/>
              <a:buNone/>
            </a:pPr>
            <a:endParaRPr lang="ko-KR" altLang="en-US" sz="800">
              <a:latin typeface="맑은 고딕" charset="0"/>
              <a:ea typeface="맑은 고딕" charset="0"/>
              <a:cs typeface="+mn-cs"/>
            </a:endParaRPr>
          </a:p>
          <a:p>
            <a:pPr marL="342900" indent="-342900" latinLnBrk="0">
              <a:buFontTx/>
              <a:buNone/>
            </a:pPr>
            <a:r>
              <a:rPr lang="en-US" altLang="ko-KR" sz="800">
                <a:latin typeface="맑은 고딕" charset="0"/>
                <a:ea typeface="맑은 고딕" charset="0"/>
                <a:cs typeface="+mn-cs"/>
              </a:rPr>
              <a:t>2. 관심사항에 체크하면 관심 매물로 등록할 수</a:t>
            </a:r>
            <a:endParaRPr lang="ko-KR" altLang="en-US" sz="800">
              <a:latin typeface="맑은 고딕" charset="0"/>
              <a:ea typeface="맑은 고딕" charset="0"/>
              <a:cs typeface="+mn-cs"/>
            </a:endParaRPr>
          </a:p>
          <a:p>
            <a:pPr marL="342900" indent="-342900" latinLnBrk="0">
              <a:buFontTx/>
              <a:buNone/>
            </a:pPr>
            <a:r>
              <a:rPr lang="en-US" altLang="ko-KR" sz="800">
                <a:latin typeface="맑은 고딕" charset="0"/>
                <a:ea typeface="맑은 고딕" charset="0"/>
                <a:cs typeface="+mn-cs"/>
              </a:rPr>
              <a:t>있습니다.</a:t>
            </a:r>
            <a:endParaRPr lang="ko-KR" altLang="en-US" sz="800">
              <a:latin typeface="맑은 고딕" charset="0"/>
              <a:ea typeface="맑은 고딕" charset="0"/>
              <a:cs typeface="+mn-cs"/>
            </a:endParaRPr>
          </a:p>
          <a:p>
            <a:pPr marL="342900" indent="-342900" latinLnBrk="0">
              <a:buFontTx/>
              <a:buNone/>
            </a:pPr>
            <a:endParaRPr lang="ko-KR" altLang="en-US" sz="800">
              <a:latin typeface="맑은 고딕" charset="0"/>
              <a:ea typeface="맑은 고딕" charset="0"/>
              <a:cs typeface="+mn-cs"/>
            </a:endParaRPr>
          </a:p>
        </p:txBody>
      </p:sp>
      <p:sp>
        <p:nvSpPr>
          <p:cNvPr id="31" name="제목 30"/>
          <p:cNvSpPr txBox="1">
            <a:spLocks/>
          </p:cNvSpPr>
          <p:nvPr>
            <p:ph type="title"/>
          </p:nvPr>
        </p:nvSpPr>
        <p:spPr>
          <a:xfrm rot="0">
            <a:off x="1409700" y="22860"/>
            <a:ext cx="5401310" cy="292735"/>
          </a:xfrm>
          <a:prstGeom prst="rect"/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latinLnBrk="0">
              <a:buFontTx/>
              <a:buNone/>
            </a:pPr>
            <a:r>
              <a:rPr lang="en-US" altLang="ko-KR" sz="1000">
                <a:latin typeface="맑은 고딕" charset="0"/>
                <a:ea typeface="맑은 고딕" charset="0"/>
                <a:cs typeface="+mj-cs"/>
              </a:rPr>
              <a:t>지역별 아파트 거래 정보 화면</a:t>
            </a:r>
            <a:endParaRPr lang="ko-KR" altLang="en-US" sz="1000">
              <a:latin typeface="맑은 고딕" charset="0"/>
              <a:ea typeface="맑은 고딕" charset="0"/>
              <a:cs typeface="+mj-cs"/>
            </a:endParaRPr>
          </a:p>
        </p:txBody>
      </p:sp>
      <p:sp>
        <p:nvSpPr>
          <p:cNvPr id="33" name="텍스트 개체 틀 32"/>
          <p:cNvSpPr txBox="1">
            <a:spLocks/>
          </p:cNvSpPr>
          <p:nvPr>
            <p:ph type="body" idx="11"/>
          </p:nvPr>
        </p:nvSpPr>
        <p:spPr>
          <a:xfrm rot="0">
            <a:off x="395605" y="12700"/>
            <a:ext cx="1008380" cy="288290"/>
          </a:xfrm>
          <a:prstGeom prst="rect"/>
        </p:spPr>
        <p:txBody>
          <a:bodyPr wrap="square" lIns="0" tIns="45720" rIns="0" bIns="45720" numCol="1" vert="horz" anchor="t">
            <a:noAutofit/>
          </a:bodyPr>
          <a:lstStyle/>
          <a:p>
            <a:pPr marL="342900" indent="-342900" latinLnBrk="0">
              <a:buFontTx/>
              <a:buNone/>
            </a:pPr>
            <a:r>
              <a:rPr lang="en-US" altLang="ko-KR" sz="1000" b="1">
                <a:latin typeface="맑은 고딕" charset="0"/>
                <a:ea typeface="맑은 고딕" charset="0"/>
                <a:cs typeface="+mn-cs"/>
              </a:rPr>
              <a:t>4.1</a:t>
            </a:r>
            <a:endParaRPr lang="ko-KR" altLang="en-US" sz="1000" b="1">
              <a:latin typeface="맑은 고딕" charset="0"/>
              <a:ea typeface="맑은 고딕" charset="0"/>
              <a:cs typeface="+mn-cs"/>
            </a:endParaRPr>
          </a:p>
        </p:txBody>
      </p:sp>
      <p:sp>
        <p:nvSpPr>
          <p:cNvPr id="111" name="Rect 0"/>
          <p:cNvSpPr>
            <a:spLocks/>
          </p:cNvSpPr>
          <p:nvPr/>
        </p:nvSpPr>
        <p:spPr>
          <a:xfrm rot="0">
            <a:off x="299720" y="4159885"/>
            <a:ext cx="709930" cy="230505"/>
          </a:xfrm>
          <a:prstGeom prst="roundRect">
            <a:avLst>
              <a:gd name="adj" fmla="val 9813"/>
            </a:avLst>
          </a:prstGeom>
          <a:noFill/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buFontTx/>
              <a:buNone/>
            </a:pPr>
            <a:r>
              <a:rPr lang="ko-KR" altLang="en-US" sz="900" b="1">
                <a:solidFill>
                  <a:schemeClr val="bg1"/>
                </a:solidFill>
                <a:latin typeface="맑은 고딕" charset="0"/>
              </a:rPr>
              <a:t>공지사항</a:t>
            </a:r>
            <a:endParaRPr lang="ko-KR" altLang="en-US" sz="900" b="1">
              <a:solidFill>
                <a:schemeClr val="bg1"/>
              </a:solidFill>
              <a:latin typeface="맑은 고딕" charset="0"/>
            </a:endParaRPr>
          </a:p>
        </p:txBody>
      </p:sp>
      <p:pic>
        <p:nvPicPr>
          <p:cNvPr id="127" name="그림 2" descr="C:/Users/wjsgk/AppData/Roaming/PolarisOffice/ETemp/17172_21477824/fImage6264682168467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-34290" y="325755"/>
            <a:ext cx="6847205" cy="4853305"/>
          </a:xfrm>
          <a:prstGeom prst="rect"/>
          <a:noFill/>
        </p:spPr>
      </p:pic>
      <p:sp>
        <p:nvSpPr>
          <p:cNvPr id="124" name="Rect 0"/>
          <p:cNvSpPr>
            <a:spLocks/>
          </p:cNvSpPr>
          <p:nvPr/>
        </p:nvSpPr>
        <p:spPr>
          <a:xfrm rot="0">
            <a:off x="594360" y="3960495"/>
            <a:ext cx="217170" cy="200025"/>
          </a:xfrm>
          <a:prstGeom prst="roundRect"/>
          <a:solidFill>
            <a:schemeClr val="accent6">
              <a:lumMod val="75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45720" rIns="0" bIns="45720" numCol="1" vert="horz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en-US" altLang="ko-KR" sz="1050" b="1"/>
              <a:t>1</a:t>
            </a:r>
            <a:endParaRPr lang="ko-KR" altLang="en-US" sz="1050" b="1"/>
          </a:p>
        </p:txBody>
      </p:sp>
      <p:sp>
        <p:nvSpPr>
          <p:cNvPr id="126" name="도형 22"/>
          <p:cNvSpPr>
            <a:spLocks/>
          </p:cNvSpPr>
          <p:nvPr/>
        </p:nvSpPr>
        <p:spPr>
          <a:xfrm rot="0">
            <a:off x="3388360" y="3840480"/>
            <a:ext cx="217170" cy="200025"/>
          </a:xfrm>
          <a:prstGeom prst="roundRect"/>
          <a:solidFill>
            <a:schemeClr val="accent6">
              <a:lumMod val="75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45720" rIns="0" bIns="45720" numCol="1" vert="horz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en-US" altLang="ko-KR" sz="1050" b="1"/>
              <a:t>2</a:t>
            </a:r>
            <a:endParaRPr lang="ko-KR" altLang="en-US" sz="1050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텍스트 개체 틀 31"/>
          <p:cNvSpPr txBox="1">
            <a:spLocks/>
          </p:cNvSpPr>
          <p:nvPr>
            <p:ph type="body" idx="10"/>
          </p:nvPr>
        </p:nvSpPr>
        <p:spPr>
          <a:xfrm rot="0">
            <a:off x="6876415" y="476885"/>
            <a:ext cx="2268220" cy="4465320"/>
          </a:xfrm>
          <a:prstGeom prst="rect"/>
        </p:spPr>
        <p:txBody>
          <a:bodyPr wrap="square" lIns="36195" tIns="45720" rIns="0" bIns="45720" numCol="1" vert="horz" anchor="t">
            <a:noAutofit/>
          </a:bodyPr>
          <a:lstStyle/>
          <a:p>
            <a:pPr marL="342900" indent="-342900" latinLnBrk="0">
              <a:buFontTx/>
              <a:buNone/>
            </a:pPr>
            <a:r>
              <a:rPr lang="en-US" altLang="ko-KR" sz="800">
                <a:latin typeface="맑은 고딕" charset="0"/>
                <a:ea typeface="맑은 고딕" charset="0"/>
                <a:cs typeface="+mn-cs"/>
              </a:rPr>
              <a:t>1. 아파트 이름을 클릭하면 해당 아파트의 상세</a:t>
            </a:r>
            <a:endParaRPr lang="ko-KR" altLang="en-US" sz="800">
              <a:latin typeface="맑은 고딕" charset="0"/>
              <a:ea typeface="맑은 고딕" charset="0"/>
              <a:cs typeface="+mn-cs"/>
            </a:endParaRPr>
          </a:p>
          <a:p>
            <a:pPr marL="342900" indent="-342900" latinLnBrk="0">
              <a:buFontTx/>
              <a:buNone/>
            </a:pPr>
            <a:r>
              <a:rPr lang="en-US" altLang="ko-KR" sz="800">
                <a:latin typeface="맑은 고딕" charset="0"/>
                <a:ea typeface="맑은 고딕" charset="0"/>
                <a:cs typeface="+mn-cs"/>
              </a:rPr>
              <a:t>거래 내역을 볼 수 있습니다.</a:t>
            </a:r>
            <a:endParaRPr lang="ko-KR" altLang="en-US" sz="800">
              <a:latin typeface="맑은 고딕" charset="0"/>
              <a:ea typeface="맑은 고딕" charset="0"/>
              <a:cs typeface="+mn-cs"/>
            </a:endParaRPr>
          </a:p>
          <a:p>
            <a:pPr marL="342900" indent="-342900" latinLnBrk="0">
              <a:buFontTx/>
              <a:buNone/>
            </a:pPr>
            <a:endParaRPr lang="ko-KR" altLang="en-US" sz="800">
              <a:latin typeface="맑은 고딕" charset="0"/>
              <a:ea typeface="맑은 고딕" charset="0"/>
              <a:cs typeface="+mn-cs"/>
            </a:endParaRPr>
          </a:p>
        </p:txBody>
      </p:sp>
      <p:sp>
        <p:nvSpPr>
          <p:cNvPr id="31" name="제목 30"/>
          <p:cNvSpPr txBox="1">
            <a:spLocks/>
          </p:cNvSpPr>
          <p:nvPr>
            <p:ph type="title"/>
          </p:nvPr>
        </p:nvSpPr>
        <p:spPr>
          <a:xfrm rot="0">
            <a:off x="1409700" y="22860"/>
            <a:ext cx="5401310" cy="292735"/>
          </a:xfrm>
          <a:prstGeom prst="rect"/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latinLnBrk="0">
              <a:buFontTx/>
              <a:buNone/>
            </a:pPr>
            <a:r>
              <a:rPr lang="en-US" altLang="ko-KR" sz="1000">
                <a:latin typeface="맑은 고딕" charset="0"/>
                <a:ea typeface="맑은 고딕" charset="0"/>
                <a:cs typeface="+mj-cs"/>
              </a:rPr>
              <a:t>아파트 상세 정보 화면</a:t>
            </a:r>
            <a:endParaRPr lang="ko-KR" altLang="en-US" sz="1000">
              <a:latin typeface="맑은 고딕" charset="0"/>
              <a:ea typeface="맑은 고딕" charset="0"/>
              <a:cs typeface="+mj-cs"/>
            </a:endParaRPr>
          </a:p>
        </p:txBody>
      </p:sp>
      <p:sp>
        <p:nvSpPr>
          <p:cNvPr id="33" name="텍스트 개체 틀 32"/>
          <p:cNvSpPr txBox="1">
            <a:spLocks/>
          </p:cNvSpPr>
          <p:nvPr>
            <p:ph type="body" idx="11"/>
          </p:nvPr>
        </p:nvSpPr>
        <p:spPr>
          <a:xfrm rot="0">
            <a:off x="395605" y="12700"/>
            <a:ext cx="1008380" cy="288290"/>
          </a:xfrm>
          <a:prstGeom prst="rect"/>
        </p:spPr>
        <p:txBody>
          <a:bodyPr wrap="square" lIns="0" tIns="45720" rIns="0" bIns="45720" numCol="1" vert="horz" anchor="t">
            <a:noAutofit/>
          </a:bodyPr>
          <a:lstStyle/>
          <a:p>
            <a:pPr marL="342900" indent="-342900" latinLnBrk="0">
              <a:buFontTx/>
              <a:buNone/>
            </a:pPr>
            <a:r>
              <a:rPr lang="en-US" altLang="ko-KR" sz="1000" b="1">
                <a:latin typeface="맑은 고딕" charset="0"/>
                <a:ea typeface="맑은 고딕" charset="0"/>
                <a:cs typeface="+mn-cs"/>
              </a:rPr>
              <a:t>4.2</a:t>
            </a:r>
            <a:endParaRPr lang="ko-KR" altLang="en-US" sz="1000" b="1">
              <a:latin typeface="맑은 고딕" charset="0"/>
              <a:ea typeface="맑은 고딕" charset="0"/>
              <a:cs typeface="+mn-cs"/>
            </a:endParaRPr>
          </a:p>
        </p:txBody>
      </p:sp>
      <p:sp>
        <p:nvSpPr>
          <p:cNvPr id="111" name="Rect 0"/>
          <p:cNvSpPr>
            <a:spLocks/>
          </p:cNvSpPr>
          <p:nvPr/>
        </p:nvSpPr>
        <p:spPr>
          <a:xfrm rot="0">
            <a:off x="299720" y="4159885"/>
            <a:ext cx="709930" cy="230505"/>
          </a:xfrm>
          <a:prstGeom prst="roundRect">
            <a:avLst>
              <a:gd name="adj" fmla="val 9813"/>
            </a:avLst>
          </a:prstGeom>
          <a:noFill/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buFontTx/>
              <a:buNone/>
            </a:pPr>
            <a:r>
              <a:rPr lang="ko-KR" altLang="en-US" sz="900" b="1">
                <a:solidFill>
                  <a:schemeClr val="bg1"/>
                </a:solidFill>
                <a:latin typeface="맑은 고딕" charset="0"/>
              </a:rPr>
              <a:t>공지사항</a:t>
            </a:r>
            <a:endParaRPr lang="ko-KR" altLang="en-US" sz="900" b="1">
              <a:solidFill>
                <a:schemeClr val="bg1"/>
              </a:solidFill>
              <a:latin typeface="맑은 고딕" charset="0"/>
            </a:endParaRPr>
          </a:p>
        </p:txBody>
      </p:sp>
      <p:pic>
        <p:nvPicPr>
          <p:cNvPr id="125" name="그림 3" descr="C:/Users/wjsgk/AppData/Roaming/PolarisOffice/ETemp/17172_21477824/fImage4857542176334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300990"/>
            <a:ext cx="6864350" cy="4739640"/>
          </a:xfrm>
          <a:prstGeom prst="rect"/>
          <a:noFill/>
        </p:spPr>
      </p:pic>
      <p:sp>
        <p:nvSpPr>
          <p:cNvPr id="124" name="Rect 0"/>
          <p:cNvSpPr>
            <a:spLocks/>
          </p:cNvSpPr>
          <p:nvPr/>
        </p:nvSpPr>
        <p:spPr>
          <a:xfrm rot="0">
            <a:off x="551815" y="3265170"/>
            <a:ext cx="217170" cy="200025"/>
          </a:xfrm>
          <a:prstGeom prst="roundRect"/>
          <a:solidFill>
            <a:schemeClr val="accent6">
              <a:lumMod val="75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45720" rIns="0" bIns="45720" numCol="1" vert="horz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en-US" altLang="ko-KR" sz="1050" b="1"/>
              <a:t>1</a:t>
            </a:r>
            <a:endParaRPr lang="ko-KR" altLang="en-US" sz="1050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부제목 4"/>
          <p:cNvSpPr txBox="1">
            <a:spLocks/>
          </p:cNvSpPr>
          <p:nvPr>
            <p:ph type="subTitle" idx="1"/>
          </p:nvPr>
        </p:nvSpPr>
        <p:spPr>
          <a:xfrm rot="0">
            <a:off x="323215" y="2211705"/>
            <a:ext cx="6401435" cy="809625"/>
          </a:xfrm>
          <a:prstGeom prst="rect"/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latinLnBrk="0">
              <a:buFontTx/>
              <a:buNone/>
            </a:pPr>
            <a:r>
              <a:rPr lang="en-US" altLang="ko-KR" sz="1200">
                <a:solidFill>
                  <a:schemeClr val="bg1">
                    <a:lumMod val="50000"/>
                    <a:lumOff val="0"/>
                  </a:schemeClr>
                </a:solidFill>
                <a:latin typeface="+mn-lt"/>
                <a:ea typeface="+mn-ea"/>
                <a:cs typeface="+mn-cs"/>
              </a:rPr>
              <a:t>5.1 Q&amp;A 목록 화면</a:t>
            </a:r>
            <a:endParaRPr lang="ko-KR" altLang="en-US" sz="1200" b="0">
              <a:solidFill>
                <a:schemeClr val="bg1">
                  <a:lumMod val="50000"/>
                  <a:lumOff val="0"/>
                </a:schemeClr>
              </a:solidFill>
              <a:latin typeface="+mn-ea"/>
              <a:ea typeface="+mn-ea"/>
              <a:cs typeface="+mn-cs"/>
            </a:endParaRPr>
          </a:p>
          <a:p>
            <a:pPr marL="0" indent="0" latinLnBrk="0">
              <a:buFontTx/>
              <a:buNone/>
            </a:pPr>
            <a:r>
              <a:rPr lang="ko-KR" altLang="ko-KR" sz="1200" b="0">
                <a:solidFill>
                  <a:schemeClr val="bg1">
                    <a:lumMod val="50000"/>
                    <a:lumOff val="0"/>
                  </a:schemeClr>
                </a:solidFill>
                <a:latin typeface="+mn-ea"/>
                <a:ea typeface="+mn-ea"/>
                <a:cs typeface="+mn-cs"/>
              </a:rPr>
              <a:t>5.2 Q&amp;A 등록 화면</a:t>
            </a:r>
            <a:endParaRPr lang="ko-KR" altLang="en-US" sz="1200" b="0">
              <a:solidFill>
                <a:schemeClr val="bg1">
                  <a:lumMod val="50000"/>
                  <a:lumOff val="0"/>
                </a:schemeClr>
              </a:solidFill>
              <a:latin typeface="+mn-ea"/>
              <a:ea typeface="+mn-ea"/>
              <a:cs typeface="+mn-cs"/>
            </a:endParaRPr>
          </a:p>
          <a:p>
            <a:pPr marL="0" indent="0" latinLnBrk="0">
              <a:buFontTx/>
              <a:buNone/>
            </a:pPr>
            <a:r>
              <a:rPr lang="ko-KR" altLang="ko-KR" sz="1200" b="0">
                <a:solidFill>
                  <a:schemeClr val="bg1">
                    <a:lumMod val="50000"/>
                    <a:lumOff val="0"/>
                  </a:schemeClr>
                </a:solidFill>
                <a:latin typeface="+mn-ea"/>
                <a:ea typeface="+mn-ea"/>
                <a:cs typeface="+mn-cs"/>
              </a:rPr>
              <a:t>5.3 Q&amp;A 상세 화면</a:t>
            </a:r>
            <a:endParaRPr lang="ko-KR" altLang="en-US" sz="1200">
              <a:solidFill>
                <a:schemeClr val="bg1">
                  <a:lumMod val="50000"/>
                  <a:lumOff val="0"/>
                </a:schemeClr>
              </a:solidFill>
              <a:latin typeface="+mn-lt"/>
              <a:ea typeface="+mn-ea"/>
              <a:cs typeface="+mn-cs"/>
            </a:endParaRPr>
          </a:p>
          <a:p>
            <a:pPr marL="0" indent="0" latinLnBrk="0">
              <a:buFontTx/>
              <a:buNone/>
            </a:pPr>
            <a:endParaRPr lang="ko-KR" altLang="en-US" sz="1200">
              <a:latin typeface="맑은 고딕" charset="0"/>
              <a:ea typeface="맑은 고딕" charset="0"/>
              <a:cs typeface="+mn-cs"/>
            </a:endParaRPr>
          </a:p>
        </p:txBody>
      </p:sp>
      <p:sp>
        <p:nvSpPr>
          <p:cNvPr id="4" name="제목 3"/>
          <p:cNvSpPr txBox="1">
            <a:spLocks/>
          </p:cNvSpPr>
          <p:nvPr>
            <p:ph type="title"/>
          </p:nvPr>
        </p:nvSpPr>
        <p:spPr>
          <a:xfrm rot="0">
            <a:off x="159385" y="1733550"/>
            <a:ext cx="7345680" cy="277495"/>
          </a:xfrm>
          <a:prstGeom prst="rect"/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latinLnBrk="0">
              <a:buFontTx/>
              <a:buNone/>
            </a:pPr>
            <a:r>
              <a:rPr lang="en-US" altLang="ko-KR" sz="1600">
                <a:latin typeface="맑은 고딕" charset="0"/>
                <a:ea typeface="맑은 고딕" charset="0"/>
                <a:cs typeface="+mj-cs"/>
              </a:rPr>
              <a:t>5. Q&amp;A </a:t>
            </a:r>
            <a:endParaRPr lang="ko-KR" altLang="en-US" sz="1600">
              <a:latin typeface="맑은 고딕" charset="0"/>
              <a:ea typeface="맑은 고딕" charset="0"/>
              <a:cs typeface="+mj-cs"/>
            </a:endParaRPr>
          </a:p>
        </p:txBody>
      </p:sp>
      <p:sp>
        <p:nvSpPr>
          <p:cNvPr id="3" name="슬라이드 번호 개체 틀 2"/>
          <p:cNvSpPr txBox="1">
            <a:spLocks/>
          </p:cNvSpPr>
          <p:nvPr>
            <p:ph type="sldNum" idx="4"/>
          </p:nvPr>
        </p:nvSpPr>
        <p:spPr>
          <a:xfrm rot="0">
            <a:off x="8415020" y="195580"/>
            <a:ext cx="549910" cy="274955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 sz="1000">
                <a:latin typeface="맑은 고딕" charset="0"/>
                <a:ea typeface="맑은 고딕" charset="0"/>
                <a:cs typeface="+mn-cs"/>
              </a:rPr>
              <a:t>18</a:t>
            </a:fld>
            <a:endParaRPr lang="ko-KR" altLang="en-US" sz="1000">
              <a:latin typeface="맑은 고딕" charset="0"/>
              <a:ea typeface="맑은 고딕" charset="0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텍스트 개체 틀 31"/>
          <p:cNvSpPr txBox="1">
            <a:spLocks/>
          </p:cNvSpPr>
          <p:nvPr>
            <p:ph type="body" idx="10"/>
          </p:nvPr>
        </p:nvSpPr>
        <p:spPr>
          <a:xfrm>
            <a:off x="6876415" y="476885"/>
            <a:ext cx="2268855" cy="4465955"/>
          </a:xfrm>
          <a:prstGeom prst="rect"/>
        </p:spPr>
        <p:txBody>
          <a:bodyPr wrap="square" lIns="36195" tIns="45720" rIns="0" bIns="45720" numCol="1" vert="horz" anchor="t">
            <a:noAutofit/>
          </a:bodyPr>
          <a:lstStyle/>
          <a:p>
            <a:pPr marL="342900" indent="-342900" latinLnBrk="0">
              <a:buFontTx/>
              <a:buNone/>
            </a:pPr>
            <a:r>
              <a:rPr lang="en-US" altLang="ko-KR" sz="800">
                <a:latin typeface="맑은 고딕" charset="0"/>
                <a:ea typeface="맑은 고딕" charset="0"/>
                <a:cs typeface="+mn-cs"/>
              </a:rPr>
              <a:t>1. Q&amp;A 제목을 클릭하면 상세 화면을 볼 수</a:t>
            </a:r>
            <a:endParaRPr lang="ko-KR" altLang="en-US" sz="800">
              <a:latin typeface="맑은 고딕" charset="0"/>
              <a:ea typeface="맑은 고딕" charset="0"/>
              <a:cs typeface="+mn-cs"/>
            </a:endParaRPr>
          </a:p>
          <a:p>
            <a:pPr marL="342900" indent="-342900" latinLnBrk="0">
              <a:buFontTx/>
              <a:buNone/>
            </a:pPr>
            <a:r>
              <a:rPr lang="en-US" altLang="ko-KR" sz="800">
                <a:latin typeface="맑은 고딕" charset="0"/>
                <a:ea typeface="맑은 고딕" charset="0"/>
                <a:cs typeface="+mn-cs"/>
              </a:rPr>
              <a:t>있습니다.</a:t>
            </a:r>
            <a:endParaRPr lang="ko-KR" altLang="en-US" sz="800">
              <a:latin typeface="맑은 고딕" charset="0"/>
              <a:ea typeface="맑은 고딕" charset="0"/>
              <a:cs typeface="+mn-cs"/>
            </a:endParaRPr>
          </a:p>
        </p:txBody>
      </p:sp>
      <p:sp>
        <p:nvSpPr>
          <p:cNvPr id="31" name="제목 30"/>
          <p:cNvSpPr txBox="1">
            <a:spLocks/>
          </p:cNvSpPr>
          <p:nvPr>
            <p:ph type="title"/>
          </p:nvPr>
        </p:nvSpPr>
        <p:spPr>
          <a:xfrm rot="0">
            <a:off x="1409700" y="22860"/>
            <a:ext cx="5401310" cy="292735"/>
          </a:xfrm>
          <a:prstGeom prst="rect"/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latinLnBrk="0">
              <a:buFontTx/>
              <a:buNone/>
            </a:pPr>
            <a:r>
              <a:rPr lang="en-US" altLang="ko-KR" sz="1000">
                <a:latin typeface="맑은 고딕" charset="0"/>
                <a:ea typeface="맑은 고딕" charset="0"/>
                <a:cs typeface="+mj-cs"/>
              </a:rPr>
              <a:t>Q&amp;A 목록 화면</a:t>
            </a:r>
            <a:endParaRPr lang="ko-KR" altLang="en-US" sz="1000">
              <a:latin typeface="맑은 고딕" charset="0"/>
              <a:ea typeface="맑은 고딕" charset="0"/>
              <a:cs typeface="+mj-cs"/>
            </a:endParaRPr>
          </a:p>
        </p:txBody>
      </p:sp>
      <p:sp>
        <p:nvSpPr>
          <p:cNvPr id="33" name="텍스트 개체 틀 32"/>
          <p:cNvSpPr txBox="1">
            <a:spLocks/>
          </p:cNvSpPr>
          <p:nvPr>
            <p:ph type="body" idx="11"/>
          </p:nvPr>
        </p:nvSpPr>
        <p:spPr>
          <a:xfrm rot="0">
            <a:off x="395605" y="12700"/>
            <a:ext cx="1008380" cy="288290"/>
          </a:xfrm>
          <a:prstGeom prst="rect"/>
        </p:spPr>
        <p:txBody>
          <a:bodyPr wrap="square" lIns="0" tIns="45720" rIns="0" bIns="45720" numCol="1" vert="horz" anchor="t">
            <a:noAutofit/>
          </a:bodyPr>
          <a:lstStyle/>
          <a:p>
            <a:pPr marL="342900" indent="-342900" latinLnBrk="0">
              <a:buFontTx/>
              <a:buNone/>
            </a:pPr>
            <a:r>
              <a:rPr lang="en-US" altLang="ko-KR" sz="1000" b="1">
                <a:latin typeface="맑은 고딕" charset="0"/>
                <a:ea typeface="맑은 고딕" charset="0"/>
                <a:cs typeface="+mn-cs"/>
              </a:rPr>
              <a:t>5.1</a:t>
            </a:r>
            <a:endParaRPr lang="ko-KR" altLang="en-US" sz="1000" b="1">
              <a:latin typeface="맑은 고딕" charset="0"/>
              <a:ea typeface="맑은 고딕" charset="0"/>
              <a:cs typeface="+mn-cs"/>
            </a:endParaRPr>
          </a:p>
        </p:txBody>
      </p:sp>
      <p:sp>
        <p:nvSpPr>
          <p:cNvPr id="111" name="Rect 0"/>
          <p:cNvSpPr>
            <a:spLocks/>
          </p:cNvSpPr>
          <p:nvPr/>
        </p:nvSpPr>
        <p:spPr>
          <a:xfrm rot="0">
            <a:off x="299720" y="4159885"/>
            <a:ext cx="709930" cy="230505"/>
          </a:xfrm>
          <a:prstGeom prst="roundRect">
            <a:avLst>
              <a:gd name="adj" fmla="val 9813"/>
            </a:avLst>
          </a:prstGeom>
          <a:noFill/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buFontTx/>
              <a:buNone/>
            </a:pPr>
            <a:r>
              <a:rPr lang="ko-KR" altLang="en-US" sz="900" b="1">
                <a:solidFill>
                  <a:schemeClr val="bg1"/>
                </a:solidFill>
                <a:latin typeface="맑은 고딕" charset="0"/>
              </a:rPr>
              <a:t>공지사항</a:t>
            </a:r>
            <a:endParaRPr lang="ko-KR" altLang="en-US" sz="900" b="1">
              <a:solidFill>
                <a:schemeClr val="bg1"/>
              </a:solidFill>
              <a:latin typeface="맑은 고딕" charset="0"/>
            </a:endParaRPr>
          </a:p>
        </p:txBody>
      </p:sp>
      <p:sp>
        <p:nvSpPr>
          <p:cNvPr id="124" name="Rect 0"/>
          <p:cNvSpPr>
            <a:spLocks/>
          </p:cNvSpPr>
          <p:nvPr/>
        </p:nvSpPr>
        <p:spPr>
          <a:xfrm rot="0">
            <a:off x="-320675" y="1252220"/>
            <a:ext cx="216535" cy="199390"/>
          </a:xfrm>
          <a:prstGeom prst="roundRect"/>
          <a:solidFill>
            <a:schemeClr val="accent6">
              <a:lumMod val="75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45720" rIns="0" bIns="45720" numCol="1" vert="horz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en-US" altLang="ko-KR" sz="1050" b="1"/>
              <a:t>1</a:t>
            </a:r>
            <a:endParaRPr lang="ko-KR" altLang="en-US" sz="1050" b="1"/>
          </a:p>
        </p:txBody>
      </p:sp>
      <p:pic>
        <p:nvPicPr>
          <p:cNvPr id="125" name="그림 4" descr="C:/Users/wjsgk/AppData/Roaming/PolarisOffice/ETemp/17172_21477824/fImage589092186500.png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51435" y="284480"/>
            <a:ext cx="6821170" cy="4860290"/>
          </a:xfrm>
          <a:prstGeom prst="rect"/>
          <a:noFill/>
        </p:spPr>
      </p:pic>
      <p:sp>
        <p:nvSpPr>
          <p:cNvPr id="126" name="도형 6"/>
          <p:cNvSpPr>
            <a:spLocks/>
          </p:cNvSpPr>
          <p:nvPr/>
        </p:nvSpPr>
        <p:spPr>
          <a:xfrm rot="0">
            <a:off x="1308735" y="1579245"/>
            <a:ext cx="217170" cy="200025"/>
          </a:xfrm>
          <a:prstGeom prst="roundRect"/>
          <a:solidFill>
            <a:schemeClr val="accent6">
              <a:lumMod val="75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45720" rIns="0" bIns="45720" numCol="1" vert="horz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en-US" altLang="ko-KR" sz="1050" b="1"/>
              <a:t>1</a:t>
            </a:r>
            <a:endParaRPr lang="ko-KR" altLang="en-US" sz="1050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title"/>
          </p:nvPr>
        </p:nvSpPr>
        <p:spPr>
          <a:xfrm>
            <a:off x="107315" y="206375"/>
            <a:ext cx="7345680" cy="277495"/>
          </a:xfrm>
        </p:spPr>
        <p:txBody>
          <a:bodyPr>
            <a:normAutofit fontScale="90000"/>
          </a:bodyPr>
          <a:lstStyle/>
          <a:p>
            <a:r>
              <a:rPr lang="en-US" altLang="ko-KR" dirty="0" smtClean="0"/>
              <a:t>Document History</a:t>
            </a:r>
            <a:endParaRPr lang="ko-KR" altLang="en-US" dirty="0"/>
          </a:p>
        </p:txBody>
      </p:sp>
      <p:graphicFrame>
        <p:nvGraphicFramePr>
          <p:cNvPr id="8" name="Group 373"/>
          <p:cNvGraphicFramePr>
            <a:graphicFrameLocks noGrp="1"/>
          </p:cNvGraphicFramePr>
          <p:nvPr/>
        </p:nvGraphicFramePr>
        <p:xfrm>
          <a:off x="217805" y="622300"/>
          <a:ext cx="8631555" cy="3169285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603250"/>
                <a:gridCol w="904875"/>
                <a:gridCol w="1478280"/>
                <a:gridCol w="4930775"/>
                <a:gridCol w="714375"/>
              </a:tblGrid>
              <a:tr h="250190">
                <a:tc>
                  <a:txBody>
                    <a:bodyPr/>
                    <a:lstStyle/>
                    <a:p>
                      <a:pPr marL="0" indent="0" rtl="0" algn="ctr" fontAlgn="base" defTabSz="914400" eaLnBrk="1" latinLnBrk="1" hangingPunct="1" lvl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lang="en-US" altLang="ko-KR" sz="900" kern="1200" cap="none" kumimoji="1" i="0" b="1" strike="noStrike">
                          <a:ln w="9525" cap="flat" cmpd="sng" algn="ctr">
                            <a:noFill/>
                            <a:prstDash/>
                            <a:round/>
                            <a:headEnd type="none" w="med" len="med"/>
                            <a:tailEnd type="none" w="med" len="med"/>
                          </a:ln>
                          <a:solidFill>
                            <a:schemeClr val="tx1"/>
                          </a:solidFill>
                          <a:latin typeface="맑은 고딕" charset="0"/>
                          <a:ea typeface="+mn-ea"/>
                        </a:rPr>
                        <a:t>Version</a:t>
                      </a:r>
                      <a:endParaRPr lang="ko-KR" altLang="en-US" sz="900" kern="1200" kumimoji="1" i="0" cap="none" b="1" strike="noStrike">
                        <a:ln w="9525" cap="flat" cmpd="sng" algn="ctr">
                          <a:noFill/>
                          <a:prstDash/>
                          <a:round/>
                          <a:headEnd type="none" w="med" len="med"/>
                          <a:tailEnd type="none" w="med" len="med"/>
                        </a:ln>
                        <a:solidFill>
                          <a:schemeClr val="tx1"/>
                        </a:solidFill>
                        <a:latin typeface="맑은 고딕" charset="0"/>
                        <a:ea typeface="+mn-ea"/>
                      </a:endParaRPr>
                    </a:p>
                  </a:txBody>
                  <a:tcPr marL="90170" marR="90170" marT="32385" marB="32385" anchor="ctr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rtl="0" algn="ctr" fontAlgn="base" defTabSz="914400" eaLnBrk="1" latinLnBrk="1" hangingPunct="1" lvl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lang="en-US" altLang="ko-KR" sz="900" kern="1200" cap="none" kumimoji="1" i="0" b="1" strike="noStrike">
                          <a:ln w="9525" cap="flat" cmpd="sng" algn="ctr">
                            <a:noFill/>
                            <a:prstDash/>
                            <a:round/>
                            <a:headEnd type="none" w="med" len="med"/>
                            <a:tailEnd type="none" w="med" len="med"/>
                          </a:ln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Date</a:t>
                      </a:r>
                      <a:endParaRPr lang="ko-KR" altLang="en-US" sz="900" kern="1200" kumimoji="1" i="0" cap="none" b="1" strike="noStrike">
                        <a:ln w="9525" cap="flat" cmpd="sng" algn="ctr">
                          <a:noFill/>
                          <a:prstDash/>
                          <a:round/>
                          <a:headEnd type="none" w="med" len="med"/>
                          <a:tailEnd type="none" w="med" len="med"/>
                        </a:ln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32385" marB="32385" anchor="ctr">
                    <a:lnL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rtl="0" algn="ctr" fontAlgn="base" defTabSz="914400" eaLnBrk="1" latinLnBrk="1" hangingPunct="1" lvl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lang="en-US" altLang="ko-KR" sz="900" kern="1200" cap="none" kumimoji="1" i="0" b="1" strike="noStrike">
                          <a:ln w="9525" cap="flat" cmpd="sng" algn="ctr">
                            <a:noFill/>
                            <a:prstDash/>
                            <a:round/>
                            <a:headEnd type="none" w="med" len="med"/>
                            <a:tailEnd type="none" w="med" len="med"/>
                          </a:ln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Page</a:t>
                      </a:r>
                      <a:endParaRPr lang="ko-KR" altLang="en-US" sz="900" kern="1200" kumimoji="1" i="0" cap="none" b="1" strike="noStrike">
                        <a:ln w="9525" cap="flat" cmpd="sng" algn="ctr">
                          <a:noFill/>
                          <a:prstDash/>
                          <a:round/>
                          <a:headEnd type="none" w="med" len="med"/>
                          <a:tailEnd type="none" w="med" len="med"/>
                        </a:ln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32385" marB="32385" anchor="ctr">
                    <a:lnL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rtl="0" algn="ctr" fontAlgn="base" defTabSz="914400" eaLnBrk="1" latinLnBrk="1" hangingPunct="1" lvl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lang="en-US" altLang="ko-KR" sz="900" kern="1200" cap="none" kumimoji="1" i="0" b="1" strike="noStrike">
                          <a:ln w="9525" cap="flat" cmpd="sng" algn="ctr">
                            <a:noFill/>
                            <a:prstDash/>
                            <a:round/>
                            <a:headEnd type="none" w="med" len="med"/>
                            <a:tailEnd type="none" w="med" len="med"/>
                          </a:ln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Description</a:t>
                      </a:r>
                      <a:endParaRPr lang="ko-KR" altLang="en-US" sz="900" kern="1200" kumimoji="1" i="0" cap="none" b="1" strike="noStrike">
                        <a:ln w="9525" cap="flat" cmpd="sng" algn="ctr">
                          <a:noFill/>
                          <a:prstDash/>
                          <a:round/>
                          <a:headEnd type="none" w="med" len="med"/>
                          <a:tailEnd type="none" w="med" len="med"/>
                        </a:ln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32385" marB="32385" anchor="ctr">
                    <a:lnL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rtl="0" algn="ctr" fontAlgn="base" defTabSz="914400" eaLnBrk="1" latinLnBrk="1" hangingPunct="1" lvl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lang="en-US" altLang="ko-KR" sz="900" kern="1200" cap="none" kumimoji="1" i="0" b="1" strike="noStrike">
                          <a:ln w="9525" cap="flat" cmpd="sng" algn="ctr">
                            <a:noFill/>
                            <a:prstDash/>
                            <a:round/>
                            <a:headEnd type="none" w="med" len="med"/>
                            <a:tailEnd type="none" w="med" len="med"/>
                          </a:ln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Name</a:t>
                      </a:r>
                      <a:endParaRPr lang="ko-KR" altLang="en-US" sz="900" kern="1200" kumimoji="1" i="0" cap="none" b="1" strike="noStrike">
                        <a:ln w="9525" cap="flat" cmpd="sng" algn="ctr">
                          <a:noFill/>
                          <a:prstDash/>
                          <a:round/>
                          <a:headEnd type="none" w="med" len="med"/>
                          <a:tailEnd type="none" w="med" len="med"/>
                        </a:ln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32385" marB="32385" anchor="ctr">
                    <a:lnL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41630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en-US" altLang="ko-KR" sz="900" kern="1200">
                          <a:solidFill>
                            <a:schemeClr val="tx1"/>
                          </a:solidFill>
                          <a:latin typeface="맑은 고딕" charset="0"/>
                          <a:ea typeface="+mn-ea"/>
                        </a:rPr>
                        <a:t>1.0.0</a:t>
                      </a:r>
                      <a:endParaRPr lang="ko-KR" altLang="en-US" sz="900" kern="1200">
                        <a:solidFill>
                          <a:schemeClr val="tx1"/>
                        </a:solidFill>
                        <a:latin typeface="맑은 고딕" charset="0"/>
                        <a:ea typeface="+mn-ea"/>
                      </a:endParaRPr>
                    </a:p>
                  </a:txBody>
                  <a:tcPr marL="90170" marR="90170" marT="32385" marB="32385" anchor="t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rtl="0" algn="ctr" fontAlgn="auto" defTabSz="914400" eaLnBrk="1" latinLnBrk="1" hangingPunct="1" lvl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lang="en-US" altLang="ko-KR" sz="90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2022.05.26</a:t>
                      </a:r>
                      <a:endParaRPr lang="ko-KR" altLang="en-US" sz="90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32385" marB="32385" anchor="t">
                    <a:lnL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rtl="0" algn="l" fontAlgn="auto" defTabSz="914400" eaLnBrk="1" latinLnBrk="1" hangingPunct="1" lvl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lang="ko-KR" altLang="en-US" sz="900" kern="1200" b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최초배포</a:t>
                      </a:r>
                      <a:endParaRPr lang="ko-KR" altLang="en-US" sz="900" kern="1200" b="1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32385" marB="32385" anchor="t">
                    <a:lnL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rtl="0" algn="l" fontAlgn="auto" defTabSz="914400" eaLnBrk="1" latinLnBrk="1" hangingPunct="1" lvl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lang="ko-KR" altLang="en-US" sz="900" kern="1200" b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최초배포</a:t>
                      </a:r>
                      <a:endParaRPr lang="ko-KR" altLang="en-US" sz="900" kern="1200" b="1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32385" marB="32385" anchor="t">
                    <a:lnL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rtl="0" algn="ctr" fontAlgn="base" defTabSz="914400" eaLnBrk="1" latinLnBrk="1" hangingPunct="1" lvl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lang="ko-KR" altLang="en-US" sz="900" kern="1200" cap="none" kumimoji="1" i="0" b="0" strike="noStrike">
                          <a:ln w="9525" cap="flat" cmpd="sng" algn="ctr">
                            <a:noFill/>
                            <a:prstDash/>
                            <a:round/>
                            <a:headEnd type="none" w="med" len="med"/>
                            <a:tailEnd type="none" w="med" len="med"/>
                          </a:ln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전한울, 권혁호</a:t>
                      </a:r>
                      <a:endParaRPr lang="ko-KR" altLang="en-US" sz="900" kern="1200" kumimoji="1" i="0" cap="none" b="0" strike="noStrike">
                        <a:ln w="9525" cap="flat" cmpd="sng" algn="ctr">
                          <a:noFill/>
                          <a:prstDash/>
                          <a:round/>
                          <a:headEnd type="none" w="med" len="med"/>
                          <a:tailEnd type="none" w="med" len="med"/>
                        </a:ln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32385" marB="32385" anchor="t">
                    <a:lnL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</a:tr>
              <a:tr h="234315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endParaRPr lang="ko-KR" altLang="en-US" sz="90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32385" marB="32385" anchor="t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rtl="0" algn="ctr" fontAlgn="auto" defTabSz="914400" eaLnBrk="1" latinLnBrk="1" hangingPunct="1" lvl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endParaRPr lang="ko-KR" altLang="en-US" sz="90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32385" marB="32385" anchor="t">
                    <a:lnL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rtl="0" algn="l" fontAlgn="auto" defTabSz="914400" eaLnBrk="1" latinLnBrk="1" hangingPunct="1" lvl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endParaRPr lang="ko-KR" altLang="en-US" sz="900" kern="120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32385" marB="32385" anchor="t">
                    <a:lnL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rtl="0" algn="l" fontAlgn="auto" defTabSz="914400" eaLnBrk="1" latinLnBrk="1" hangingPunct="1" lvl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endParaRPr lang="ko-KR" altLang="en-US" sz="900" kern="120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32385" marB="32385" anchor="t">
                    <a:lnL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rtl="0" algn="ctr" fontAlgn="base" defTabSz="914400" eaLnBrk="1" latinLnBrk="1" hangingPunct="1" lvl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endParaRPr lang="ko-KR" altLang="en-US" sz="900" kern="1200" kumimoji="1" i="0" cap="none" b="0" strike="noStrike">
                        <a:ln w="9525" cap="flat" cmpd="sng" algn="ctr">
                          <a:noFill/>
                          <a:prstDash/>
                          <a:round/>
                          <a:headEnd type="none" w="med" len="med"/>
                          <a:tailEnd type="none" w="med" len="med"/>
                        </a:ln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32385" marB="32385" anchor="t">
                    <a:lnL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</a:tr>
              <a:tr h="234315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endParaRPr lang="ko-KR" altLang="en-US" sz="90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32385" marB="32385" anchor="t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rtl="0" algn="ctr" fontAlgn="auto" defTabSz="914400" eaLnBrk="1" latinLnBrk="1" hangingPunct="1" lvl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endParaRPr lang="ko-KR" altLang="en-US" sz="90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32385" marB="32385" anchor="t">
                    <a:lnL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rtl="0" algn="l" fontAlgn="auto" defTabSz="914400" eaLnBrk="1" latinLnBrk="1" hangingPunct="1" lvl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endParaRPr lang="ko-KR" altLang="en-US" sz="900" kern="120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32385" marB="32385" anchor="t">
                    <a:lnL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rtl="0" algn="l" fontAlgn="auto" defTabSz="914400" eaLnBrk="1" latinLnBrk="1" hangingPunct="1" lvl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endParaRPr lang="ko-KR" altLang="en-US" sz="900" kern="120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32385" marB="32385" anchor="t">
                    <a:lnL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rtl="0" algn="ctr" fontAlgn="base" defTabSz="914400" eaLnBrk="1" latinLnBrk="1" hangingPunct="1" lvl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endParaRPr lang="ko-KR" altLang="en-US" sz="900" kern="1200" kumimoji="1" i="0" cap="none" b="0" strike="noStrike">
                        <a:ln w="9525" cap="flat" cmpd="sng" algn="ctr">
                          <a:noFill/>
                          <a:prstDash/>
                          <a:round/>
                          <a:headEnd type="none" w="med" len="med"/>
                          <a:tailEnd type="none" w="med" len="med"/>
                        </a:ln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32385" marB="32385" anchor="t">
                    <a:lnL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</a:tr>
              <a:tr h="234315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endParaRPr lang="ko-KR" altLang="en-US" sz="90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32385" marB="32385" anchor="t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rtl="0" algn="ctr" fontAlgn="auto" defTabSz="914400" eaLnBrk="1" latinLnBrk="1" hangingPunct="1" lvl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endParaRPr lang="ko-KR" altLang="en-US" sz="90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32385" marB="32385" anchor="t">
                    <a:lnL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rtl="0" algn="l" fontAlgn="auto" defTabSz="914400" eaLnBrk="1" latinLnBrk="1" hangingPunct="1" lvl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endParaRPr lang="ko-KR" altLang="en-US" sz="900" kern="120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32385" marB="32385" anchor="t">
                    <a:lnL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rtl="0" algn="l" fontAlgn="auto" defTabSz="914400" eaLnBrk="1" latinLnBrk="1" hangingPunct="1" lvl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endParaRPr lang="ko-KR" altLang="en-US" sz="900" kern="120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32385" marB="32385" anchor="t">
                    <a:lnL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rtl="0" algn="ctr" fontAlgn="base" defTabSz="914400" eaLnBrk="1" latinLnBrk="1" hangingPunct="1" lvl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endParaRPr lang="ko-KR" altLang="en-US" sz="900" kern="1200" kumimoji="1" i="0" cap="none" b="0" strike="noStrike">
                        <a:ln w="9525" cap="flat" cmpd="sng" algn="ctr">
                          <a:noFill/>
                          <a:prstDash/>
                          <a:round/>
                          <a:headEnd type="none" w="med" len="med"/>
                          <a:tailEnd type="none" w="med" len="med"/>
                        </a:ln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32385" marB="32385" anchor="t">
                    <a:lnL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</a:tr>
              <a:tr h="234315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endParaRPr lang="ko-KR" altLang="en-US" sz="90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32385" marB="32385" anchor="t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rtl="0" algn="ctr" fontAlgn="auto" defTabSz="914400" eaLnBrk="1" latinLnBrk="1" hangingPunct="1" lvl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endParaRPr lang="ko-KR" altLang="en-US" sz="90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32385" marB="32385" anchor="t">
                    <a:lnL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rtl="0" algn="l" fontAlgn="auto" defTabSz="914400" eaLnBrk="1" latinLnBrk="1" hangingPunct="1" lvl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endParaRPr lang="ko-KR" altLang="en-US" sz="900" kern="120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32385" marB="32385" anchor="t">
                    <a:lnL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rtl="0" algn="l" fontAlgn="auto" defTabSz="914400" eaLnBrk="1" latinLnBrk="1" hangingPunct="1" lvl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endParaRPr lang="ko-KR" altLang="en-US" sz="900" kern="120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32385" marB="32385" anchor="t">
                    <a:lnL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rtl="0" algn="ctr" fontAlgn="base" defTabSz="914400" eaLnBrk="1" latinLnBrk="1" hangingPunct="1" lvl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endParaRPr lang="ko-KR" altLang="en-US" sz="900" kern="1200" kumimoji="1" i="0" cap="none" b="0" strike="noStrike">
                        <a:ln w="9525" cap="flat" cmpd="sng" algn="ctr">
                          <a:noFill/>
                          <a:prstDash/>
                          <a:round/>
                          <a:headEnd type="none" w="med" len="med"/>
                          <a:tailEnd type="none" w="med" len="med"/>
                        </a:ln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32385" marB="32385" anchor="t">
                    <a:lnL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</a:tr>
              <a:tr h="234315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endParaRPr lang="ko-KR" altLang="en-US" sz="90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32385" marB="32385" anchor="t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rtl="0" algn="ctr" fontAlgn="auto" defTabSz="914400" eaLnBrk="1" latinLnBrk="1" hangingPunct="1" lvl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endParaRPr lang="ko-KR" altLang="en-US" sz="90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32385" marB="32385" anchor="t">
                    <a:lnL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rtl="0" algn="l" fontAlgn="auto" defTabSz="914400" eaLnBrk="1" latinLnBrk="1" hangingPunct="1" lvl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endParaRPr lang="ko-KR" altLang="en-US" sz="900" kern="120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32385" marB="32385" anchor="t">
                    <a:lnL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rtl="0" algn="l" fontAlgn="auto" defTabSz="914400" eaLnBrk="1" latinLnBrk="1" hangingPunct="1" lvl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endParaRPr lang="ko-KR" altLang="en-US" sz="900" kern="120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32385" marB="32385" anchor="t">
                    <a:lnL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rtl="0" algn="ctr" fontAlgn="base" defTabSz="914400" eaLnBrk="1" latinLnBrk="1" hangingPunct="1" lvl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endParaRPr lang="ko-KR" altLang="en-US" sz="900" kern="1200" kumimoji="1" i="0" cap="none" b="0" strike="noStrike">
                        <a:ln w="9525" cap="flat" cmpd="sng" algn="ctr">
                          <a:noFill/>
                          <a:prstDash/>
                          <a:round/>
                          <a:headEnd type="none" w="med" len="med"/>
                          <a:tailEnd type="none" w="med" len="med"/>
                        </a:ln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32385" marB="32385" anchor="t">
                    <a:lnL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</a:tr>
              <a:tr h="234315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endParaRPr lang="ko-KR" altLang="en-US" sz="90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32385" marB="32385" anchor="t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rtl="0" algn="ctr" fontAlgn="auto" defTabSz="914400" eaLnBrk="1" latinLnBrk="1" hangingPunct="1" lvl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endParaRPr lang="ko-KR" altLang="en-US" sz="90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32385" marB="32385" anchor="t">
                    <a:lnL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rtl="0" algn="l" fontAlgn="auto" defTabSz="914400" eaLnBrk="1" latinLnBrk="1" hangingPunct="1" lvl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endParaRPr lang="ko-KR" altLang="en-US" sz="900" kern="120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32385" marB="32385" anchor="t">
                    <a:lnL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rtl="0" algn="l" fontAlgn="auto" defTabSz="914400" eaLnBrk="1" latinLnBrk="1" hangingPunct="1" lvl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endParaRPr lang="ko-KR" altLang="en-US" sz="900" kern="120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32385" marB="32385" anchor="t">
                    <a:lnL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rtl="0" algn="ctr" fontAlgn="base" defTabSz="914400" eaLnBrk="1" latinLnBrk="1" hangingPunct="1" lvl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endParaRPr lang="ko-KR" altLang="en-US" sz="900" kern="1200" kumimoji="1" i="0" cap="none" b="0" strike="noStrike">
                        <a:ln w="9525" cap="flat" cmpd="sng" algn="ctr">
                          <a:noFill/>
                          <a:prstDash/>
                          <a:round/>
                          <a:headEnd type="none" w="med" len="med"/>
                          <a:tailEnd type="none" w="med" len="med"/>
                        </a:ln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32385" marB="32385" anchor="t">
                    <a:lnL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</a:tr>
              <a:tr h="234315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endParaRPr lang="ko-KR" altLang="en-US" sz="90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32385" marB="32385" anchor="t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rtl="0" algn="ctr" fontAlgn="auto" defTabSz="914400" eaLnBrk="1" latinLnBrk="1" hangingPunct="1" lvl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endParaRPr lang="ko-KR" altLang="en-US" sz="90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32385" marB="32385" anchor="t">
                    <a:lnL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rtl="0" algn="l" fontAlgn="auto" defTabSz="914400" eaLnBrk="1" latinLnBrk="1" hangingPunct="1" lvl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endParaRPr lang="ko-KR" altLang="en-US" sz="900" kern="120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32385" marB="32385" anchor="t">
                    <a:lnL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rtl="0" algn="l" fontAlgn="auto" defTabSz="914400" eaLnBrk="1" latinLnBrk="1" hangingPunct="1" lvl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endParaRPr lang="ko-KR" altLang="en-US" sz="900" kern="120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32385" marB="32385" anchor="t">
                    <a:lnL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rtl="0" algn="ctr" fontAlgn="base" defTabSz="914400" eaLnBrk="1" latinLnBrk="1" hangingPunct="1" lvl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endParaRPr lang="ko-KR" altLang="en-US" sz="900" kern="1200" kumimoji="1" i="0" cap="none" b="0" strike="noStrike">
                        <a:ln w="9525" cap="flat" cmpd="sng" algn="ctr">
                          <a:noFill/>
                          <a:prstDash/>
                          <a:round/>
                          <a:headEnd type="none" w="med" len="med"/>
                          <a:tailEnd type="none" w="med" len="med"/>
                        </a:ln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32385" marB="32385" anchor="t">
                    <a:lnL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</a:tr>
              <a:tr h="234315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endParaRPr lang="ko-KR" altLang="en-US" sz="90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32385" marB="32385" anchor="t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rtl="0" algn="ctr" fontAlgn="auto" defTabSz="914400" eaLnBrk="1" latinLnBrk="1" hangingPunct="1" lvl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endParaRPr lang="ko-KR" altLang="en-US" sz="90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32385" marB="32385" anchor="t">
                    <a:lnL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rtl="0" algn="l" fontAlgn="auto" defTabSz="914400" eaLnBrk="1" latinLnBrk="1" hangingPunct="1" lvl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endParaRPr lang="ko-KR" altLang="en-US" sz="900" kern="120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32385" marB="32385" anchor="t">
                    <a:lnL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rtl="0" algn="l" fontAlgn="auto" defTabSz="914400" eaLnBrk="1" latinLnBrk="1" hangingPunct="1" lvl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endParaRPr lang="ko-KR" altLang="en-US" sz="900" kern="120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32385" marB="32385" anchor="t">
                    <a:lnL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rtl="0" algn="ctr" fontAlgn="base" defTabSz="914400" eaLnBrk="1" latinLnBrk="1" hangingPunct="1" lvl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endParaRPr lang="ko-KR" altLang="en-US" sz="900" kern="1200" kumimoji="1" i="0" cap="none" b="0" strike="noStrike">
                        <a:ln w="9525" cap="flat" cmpd="sng" algn="ctr">
                          <a:noFill/>
                          <a:prstDash/>
                          <a:round/>
                          <a:headEnd type="none" w="med" len="med"/>
                          <a:tailEnd type="none" w="med" len="med"/>
                        </a:ln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32385" marB="32385" anchor="t">
                    <a:lnL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</a:tr>
              <a:tr h="234315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endParaRPr lang="ko-KR" altLang="en-US" sz="90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32385" marB="32385" anchor="t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rtl="0" algn="ctr" fontAlgn="auto" defTabSz="914400" eaLnBrk="1" latinLnBrk="1" hangingPunct="1" lvl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endParaRPr lang="ko-KR" altLang="en-US" sz="90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32385" marB="32385" anchor="t">
                    <a:lnL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rtl="0" algn="l" fontAlgn="auto" defTabSz="914400" eaLnBrk="1" latinLnBrk="1" hangingPunct="1" lvl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endParaRPr lang="ko-KR" altLang="en-US" sz="900" kern="120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32385" marB="32385" anchor="t">
                    <a:lnL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rtl="0" algn="l" fontAlgn="auto" defTabSz="914400" eaLnBrk="1" latinLnBrk="1" hangingPunct="1" lvl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endParaRPr lang="ko-KR" altLang="en-US" sz="900" kern="120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32385" marB="32385" anchor="t">
                    <a:lnL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rtl="0" algn="ctr" fontAlgn="base" defTabSz="914400" eaLnBrk="1" latinLnBrk="1" hangingPunct="1" lvl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endParaRPr lang="ko-KR" altLang="en-US" sz="900" kern="1200" kumimoji="1" i="0" cap="none" b="0" strike="noStrike">
                        <a:ln w="9525" cap="flat" cmpd="sng" algn="ctr">
                          <a:noFill/>
                          <a:prstDash/>
                          <a:round/>
                          <a:headEnd type="none" w="med" len="med"/>
                          <a:tailEnd type="none" w="med" len="med"/>
                        </a:ln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32385" marB="32385" anchor="t">
                    <a:lnL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</a:tr>
              <a:tr h="234315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endParaRPr lang="ko-KR" altLang="en-US" sz="90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32385" marB="32385" anchor="t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rtl="0" algn="ctr" fontAlgn="auto" defTabSz="914400" eaLnBrk="1" latinLnBrk="1" hangingPunct="1" lvl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endParaRPr lang="ko-KR" altLang="en-US" sz="90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32385" marB="32385" anchor="t">
                    <a:lnL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rtl="0" algn="l" fontAlgn="auto" defTabSz="914400" eaLnBrk="1" latinLnBrk="1" hangingPunct="1" lvl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endParaRPr lang="ko-KR" altLang="en-US" sz="900" kern="120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32385" marB="32385" anchor="t">
                    <a:lnL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rtl="0" algn="l" fontAlgn="auto" defTabSz="914400" eaLnBrk="1" latinLnBrk="1" hangingPunct="1" lvl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endParaRPr lang="ko-KR" altLang="en-US" sz="900" kern="120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32385" marB="32385" anchor="t">
                    <a:lnL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rtl="0" algn="ctr" fontAlgn="base" defTabSz="914400" eaLnBrk="1" latinLnBrk="1" hangingPunct="1" lvl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endParaRPr lang="ko-KR" altLang="en-US" sz="900" kern="1200" kumimoji="1" i="0" cap="none" b="0" strike="noStrike">
                        <a:ln w="9525" cap="flat" cmpd="sng" algn="ctr">
                          <a:noFill/>
                          <a:prstDash/>
                          <a:round/>
                          <a:headEnd type="none" w="med" len="med"/>
                          <a:tailEnd type="none" w="med" len="med"/>
                        </a:ln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32385" marB="32385" anchor="t">
                    <a:lnL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</a:tr>
              <a:tr h="234315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endParaRPr lang="ko-KR" altLang="en-US" sz="90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32385" marB="32385" anchor="t">
                    <a:lnL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rtl="0" algn="ctr" fontAlgn="auto" defTabSz="914400" eaLnBrk="1" latinLnBrk="1" hangingPunct="1" lvl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endParaRPr lang="ko-KR" altLang="en-US" sz="90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32385" marB="32385" anchor="t">
                    <a:lnL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rtl="0" algn="l" fontAlgn="auto" defTabSz="914400" eaLnBrk="1" latinLnBrk="1" hangingPunct="1" lvl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endParaRPr lang="ko-KR" altLang="en-US" sz="900" kern="120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32385" marB="32385" anchor="t">
                    <a:lnL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rtl="0" algn="l" fontAlgn="auto" defTabSz="914400" eaLnBrk="1" latinLnBrk="1" hangingPunct="1" lvl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endParaRPr lang="ko-KR" altLang="en-US" sz="900" kern="1200" b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32385" marB="32385" anchor="t">
                    <a:lnL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rtl="0" algn="ctr" fontAlgn="base" defTabSz="914400" eaLnBrk="1" latinLnBrk="1" hangingPunct="1" lvl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endParaRPr lang="ko-KR" altLang="en-US" sz="900" kern="1200" kumimoji="1" i="0" cap="none" b="0" strike="noStrike">
                        <a:ln w="9525" cap="flat" cmpd="sng" algn="ctr">
                          <a:noFill/>
                          <a:prstDash/>
                          <a:round/>
                          <a:headEnd type="none" w="med" len="med"/>
                          <a:tailEnd type="none" w="med" len="med"/>
                        </a:ln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32385" marB="32385" anchor="t">
                    <a:lnL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80808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>
          <a:xfrm>
            <a:off x="8415020" y="195580"/>
            <a:ext cx="549910" cy="274955"/>
          </a:xfrm>
        </p:spPr>
        <p:txBody>
          <a:bodyPr/>
          <a:lstStyle/>
          <a:p>
            <a:fld id="{61AA835D-8947-4686-9B80-1C1BEEAA91EC}" type="slidenum">
              <a:rPr lang="ko-KR" altLang="en-US" smtClean="0"/>
              <a:pPr/>
              <a:t>2</a:t>
            </a:fld>
            <a:endParaRPr lang="ko-KR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텍스트 개체 틀 31"/>
          <p:cNvSpPr txBox="1">
            <a:spLocks/>
          </p:cNvSpPr>
          <p:nvPr>
            <p:ph type="body" idx="10"/>
          </p:nvPr>
        </p:nvSpPr>
        <p:spPr>
          <a:xfrm>
            <a:off x="6876415" y="476885"/>
            <a:ext cx="2268855" cy="4465955"/>
          </a:xfrm>
          <a:prstGeom prst="rect"/>
        </p:spPr>
        <p:txBody>
          <a:bodyPr wrap="square" lIns="36195" tIns="45720" rIns="0" bIns="45720" numCol="1" vert="horz" anchor="t">
            <a:noAutofit/>
          </a:bodyPr>
          <a:lstStyle/>
          <a:p>
            <a:pPr marL="342900" indent="-342900" latinLnBrk="0">
              <a:buFontTx/>
              <a:buNone/>
            </a:pPr>
            <a:r>
              <a:rPr lang="en-US" altLang="ko-KR" sz="800">
                <a:latin typeface="맑은 고딕" charset="0"/>
                <a:ea typeface="맑은 고딕" charset="0"/>
                <a:cs typeface="+mn-cs"/>
              </a:rPr>
              <a:t>1. 내용을 입력한 뒤 글 작성 버튼을 누르면 문</a:t>
            </a:r>
            <a:endParaRPr lang="ko-KR" altLang="en-US" sz="800">
              <a:latin typeface="맑은 고딕" charset="0"/>
              <a:ea typeface="맑은 고딕" charset="0"/>
              <a:cs typeface="+mn-cs"/>
            </a:endParaRPr>
          </a:p>
          <a:p>
            <a:pPr marL="342900" indent="-342900" latinLnBrk="0">
              <a:buFontTx/>
              <a:buNone/>
            </a:pPr>
            <a:r>
              <a:rPr lang="en-US" altLang="ko-KR" sz="800">
                <a:latin typeface="맑은 고딕" charset="0"/>
                <a:ea typeface="맑은 고딕" charset="0"/>
                <a:cs typeface="+mn-cs"/>
              </a:rPr>
              <a:t>의사항이 등록되고 초기화 버튼을 누르면 글 내</a:t>
            </a:r>
            <a:endParaRPr lang="ko-KR" altLang="en-US" sz="800">
              <a:latin typeface="맑은 고딕" charset="0"/>
              <a:ea typeface="맑은 고딕" charset="0"/>
              <a:cs typeface="+mn-cs"/>
            </a:endParaRPr>
          </a:p>
          <a:p>
            <a:pPr marL="342900" indent="-342900" latinLnBrk="0">
              <a:buFontTx/>
              <a:buNone/>
            </a:pPr>
            <a:r>
              <a:rPr lang="en-US" altLang="ko-KR" sz="800">
                <a:latin typeface="맑은 고딕" charset="0"/>
                <a:ea typeface="맑은 고딕" charset="0"/>
                <a:cs typeface="+mn-cs"/>
              </a:rPr>
              <a:t>용이 초기화 됩니다.</a:t>
            </a:r>
            <a:endParaRPr lang="ko-KR" altLang="en-US" sz="800">
              <a:latin typeface="맑은 고딕" charset="0"/>
              <a:ea typeface="맑은 고딕" charset="0"/>
              <a:cs typeface="+mn-cs"/>
            </a:endParaRPr>
          </a:p>
        </p:txBody>
      </p:sp>
      <p:sp>
        <p:nvSpPr>
          <p:cNvPr id="31" name="제목 30"/>
          <p:cNvSpPr txBox="1">
            <a:spLocks/>
          </p:cNvSpPr>
          <p:nvPr>
            <p:ph type="title"/>
          </p:nvPr>
        </p:nvSpPr>
        <p:spPr>
          <a:xfrm rot="0">
            <a:off x="1409700" y="22860"/>
            <a:ext cx="5401310" cy="292735"/>
          </a:xfrm>
          <a:prstGeom prst="rect"/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latinLnBrk="0">
              <a:buFontTx/>
              <a:buNone/>
            </a:pPr>
            <a:r>
              <a:rPr lang="en-US" altLang="ko-KR" sz="1000">
                <a:latin typeface="맑은 고딕" charset="0"/>
                <a:ea typeface="맑은 고딕" charset="0"/>
                <a:cs typeface="+mj-cs"/>
              </a:rPr>
              <a:t>Q&amp;A 등록 화면</a:t>
            </a:r>
            <a:endParaRPr lang="ko-KR" altLang="en-US" sz="1000">
              <a:latin typeface="맑은 고딕" charset="0"/>
              <a:ea typeface="맑은 고딕" charset="0"/>
              <a:cs typeface="+mj-cs"/>
            </a:endParaRPr>
          </a:p>
        </p:txBody>
      </p:sp>
      <p:sp>
        <p:nvSpPr>
          <p:cNvPr id="33" name="텍스트 개체 틀 32"/>
          <p:cNvSpPr txBox="1">
            <a:spLocks/>
          </p:cNvSpPr>
          <p:nvPr>
            <p:ph type="body" idx="11"/>
          </p:nvPr>
        </p:nvSpPr>
        <p:spPr>
          <a:xfrm rot="0">
            <a:off x="395605" y="12700"/>
            <a:ext cx="1008380" cy="288290"/>
          </a:xfrm>
          <a:prstGeom prst="rect"/>
        </p:spPr>
        <p:txBody>
          <a:bodyPr wrap="square" lIns="0" tIns="45720" rIns="0" bIns="45720" numCol="1" vert="horz" anchor="t">
            <a:noAutofit/>
          </a:bodyPr>
          <a:lstStyle/>
          <a:p>
            <a:pPr marL="342900" indent="-342900" latinLnBrk="0">
              <a:buFontTx/>
              <a:buNone/>
            </a:pPr>
            <a:r>
              <a:rPr lang="en-US" altLang="ko-KR" sz="1000" b="1">
                <a:latin typeface="맑은 고딕" charset="0"/>
                <a:ea typeface="맑은 고딕" charset="0"/>
                <a:cs typeface="+mn-cs"/>
              </a:rPr>
              <a:t>5.2</a:t>
            </a:r>
            <a:endParaRPr lang="ko-KR" altLang="en-US" sz="1000" b="1">
              <a:latin typeface="맑은 고딕" charset="0"/>
              <a:ea typeface="맑은 고딕" charset="0"/>
              <a:cs typeface="+mn-cs"/>
            </a:endParaRPr>
          </a:p>
        </p:txBody>
      </p:sp>
      <p:sp>
        <p:nvSpPr>
          <p:cNvPr id="111" name="Rect 0"/>
          <p:cNvSpPr>
            <a:spLocks/>
          </p:cNvSpPr>
          <p:nvPr/>
        </p:nvSpPr>
        <p:spPr>
          <a:xfrm rot="0">
            <a:off x="299720" y="4159885"/>
            <a:ext cx="709930" cy="230505"/>
          </a:xfrm>
          <a:prstGeom prst="roundRect">
            <a:avLst>
              <a:gd name="adj" fmla="val 9813"/>
            </a:avLst>
          </a:prstGeom>
          <a:noFill/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buFontTx/>
              <a:buNone/>
            </a:pPr>
            <a:r>
              <a:rPr lang="ko-KR" altLang="en-US" sz="900" b="1">
                <a:solidFill>
                  <a:schemeClr val="bg1"/>
                </a:solidFill>
                <a:latin typeface="맑은 고딕" charset="0"/>
              </a:rPr>
              <a:t>공지사항</a:t>
            </a:r>
            <a:endParaRPr lang="ko-KR" altLang="en-US" sz="900" b="1">
              <a:solidFill>
                <a:schemeClr val="bg1"/>
              </a:solidFill>
              <a:latin typeface="맑은 고딕" charset="0"/>
            </a:endParaRPr>
          </a:p>
        </p:txBody>
      </p:sp>
      <p:sp>
        <p:nvSpPr>
          <p:cNvPr id="124" name="Rect 0"/>
          <p:cNvSpPr>
            <a:spLocks/>
          </p:cNvSpPr>
          <p:nvPr/>
        </p:nvSpPr>
        <p:spPr>
          <a:xfrm rot="0">
            <a:off x="-320675" y="1252220"/>
            <a:ext cx="216535" cy="199390"/>
          </a:xfrm>
          <a:prstGeom prst="roundRect"/>
          <a:solidFill>
            <a:schemeClr val="accent6">
              <a:lumMod val="75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45720" rIns="0" bIns="45720" numCol="1" vert="horz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en-US" altLang="ko-KR" sz="1050" b="1"/>
              <a:t>1</a:t>
            </a:r>
            <a:endParaRPr lang="ko-KR" altLang="en-US" sz="1050" b="1"/>
          </a:p>
        </p:txBody>
      </p:sp>
      <p:pic>
        <p:nvPicPr>
          <p:cNvPr id="125" name="그림 9" descr="C:/Users/wjsgk/AppData/Roaming/PolarisOffice/ETemp/17172_21477824/fImage554842239169.png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262890"/>
            <a:ext cx="6856095" cy="4854575"/>
          </a:xfrm>
          <a:prstGeom prst="rect"/>
          <a:noFill/>
        </p:spPr>
      </p:pic>
      <p:sp>
        <p:nvSpPr>
          <p:cNvPr id="126" name="도형 11"/>
          <p:cNvSpPr>
            <a:spLocks/>
          </p:cNvSpPr>
          <p:nvPr/>
        </p:nvSpPr>
        <p:spPr>
          <a:xfrm rot="0">
            <a:off x="1196975" y="3368040"/>
            <a:ext cx="217170" cy="200025"/>
          </a:xfrm>
          <a:prstGeom prst="roundRect"/>
          <a:solidFill>
            <a:schemeClr val="accent6">
              <a:lumMod val="75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45720" rIns="0" bIns="45720" numCol="1" vert="horz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en-US" altLang="ko-KR" sz="1050" b="1"/>
              <a:t>1</a:t>
            </a:r>
            <a:endParaRPr lang="ko-KR" altLang="en-US" sz="1050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텍스트 개체 틀 31"/>
          <p:cNvSpPr txBox="1">
            <a:spLocks/>
          </p:cNvSpPr>
          <p:nvPr>
            <p:ph type="body" idx="10"/>
          </p:nvPr>
        </p:nvSpPr>
        <p:spPr>
          <a:xfrm>
            <a:off x="6876415" y="476885"/>
            <a:ext cx="2268855" cy="4465955"/>
          </a:xfrm>
          <a:prstGeom prst="rect"/>
        </p:spPr>
        <p:txBody>
          <a:bodyPr wrap="square" lIns="36195" tIns="45720" rIns="0" bIns="45720" numCol="1" vert="horz" anchor="t">
            <a:noAutofit/>
          </a:bodyPr>
          <a:lstStyle/>
          <a:p>
            <a:pPr marL="342900" indent="-342900" latinLnBrk="0">
              <a:buFontTx/>
              <a:buNone/>
            </a:pPr>
            <a:r>
              <a:rPr lang="en-US" altLang="ko-KR" sz="800">
                <a:latin typeface="맑은 고딕" charset="0"/>
                <a:ea typeface="맑은 고딕" charset="0"/>
                <a:cs typeface="+mn-cs"/>
              </a:rPr>
              <a:t>1. 글 수정 버튼을 누르면 글 수정을, 글 삭제 </a:t>
            </a:r>
            <a:endParaRPr lang="ko-KR" altLang="en-US" sz="800">
              <a:latin typeface="맑은 고딕" charset="0"/>
              <a:ea typeface="맑은 고딕" charset="0"/>
              <a:cs typeface="+mn-cs"/>
            </a:endParaRPr>
          </a:p>
          <a:p>
            <a:pPr marL="342900" indent="-342900" latinLnBrk="0">
              <a:buFontTx/>
              <a:buNone/>
            </a:pPr>
            <a:r>
              <a:rPr lang="en-US" altLang="ko-KR" sz="800">
                <a:latin typeface="맑은 고딕" charset="0"/>
                <a:ea typeface="맑은 고딕" charset="0"/>
                <a:cs typeface="+mn-cs"/>
              </a:rPr>
              <a:t>버튼을 누르면 글 삭제가 가능합니다.</a:t>
            </a:r>
            <a:endParaRPr lang="ko-KR" altLang="en-US" sz="800">
              <a:latin typeface="맑은 고딕" charset="0"/>
              <a:ea typeface="맑은 고딕" charset="0"/>
              <a:cs typeface="+mn-cs"/>
            </a:endParaRPr>
          </a:p>
        </p:txBody>
      </p:sp>
      <p:sp>
        <p:nvSpPr>
          <p:cNvPr id="31" name="제목 30"/>
          <p:cNvSpPr txBox="1">
            <a:spLocks/>
          </p:cNvSpPr>
          <p:nvPr>
            <p:ph type="title"/>
          </p:nvPr>
        </p:nvSpPr>
        <p:spPr>
          <a:xfrm rot="0">
            <a:off x="1409700" y="22860"/>
            <a:ext cx="5401310" cy="292735"/>
          </a:xfrm>
          <a:prstGeom prst="rect"/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latinLnBrk="0">
              <a:buFontTx/>
              <a:buNone/>
            </a:pPr>
            <a:r>
              <a:rPr lang="en-US" altLang="ko-KR" sz="1000">
                <a:latin typeface="맑은 고딕" charset="0"/>
                <a:ea typeface="맑은 고딕" charset="0"/>
                <a:cs typeface="+mj-cs"/>
              </a:rPr>
              <a:t>Q&amp;A 상세 화면</a:t>
            </a:r>
            <a:endParaRPr lang="ko-KR" altLang="en-US" sz="1000">
              <a:latin typeface="맑은 고딕" charset="0"/>
              <a:ea typeface="맑은 고딕" charset="0"/>
              <a:cs typeface="+mj-cs"/>
            </a:endParaRPr>
          </a:p>
        </p:txBody>
      </p:sp>
      <p:sp>
        <p:nvSpPr>
          <p:cNvPr id="33" name="텍스트 개체 틀 32"/>
          <p:cNvSpPr txBox="1">
            <a:spLocks/>
          </p:cNvSpPr>
          <p:nvPr>
            <p:ph type="body" idx="11"/>
          </p:nvPr>
        </p:nvSpPr>
        <p:spPr>
          <a:xfrm rot="0">
            <a:off x="395605" y="12700"/>
            <a:ext cx="1008380" cy="288290"/>
          </a:xfrm>
          <a:prstGeom prst="rect"/>
        </p:spPr>
        <p:txBody>
          <a:bodyPr wrap="square" lIns="0" tIns="45720" rIns="0" bIns="45720" numCol="1" vert="horz" anchor="t">
            <a:noAutofit/>
          </a:bodyPr>
          <a:lstStyle/>
          <a:p>
            <a:pPr marL="342900" indent="-342900" latinLnBrk="0">
              <a:buFontTx/>
              <a:buNone/>
            </a:pPr>
            <a:r>
              <a:rPr lang="en-US" altLang="ko-KR" sz="1000" b="1">
                <a:latin typeface="맑은 고딕" charset="0"/>
                <a:ea typeface="맑은 고딕" charset="0"/>
                <a:cs typeface="+mn-cs"/>
              </a:rPr>
              <a:t>5.3</a:t>
            </a:r>
            <a:endParaRPr lang="ko-KR" altLang="en-US" sz="1000" b="1">
              <a:latin typeface="맑은 고딕" charset="0"/>
              <a:ea typeface="맑은 고딕" charset="0"/>
              <a:cs typeface="+mn-cs"/>
            </a:endParaRPr>
          </a:p>
        </p:txBody>
      </p:sp>
      <p:sp>
        <p:nvSpPr>
          <p:cNvPr id="111" name="Rect 0"/>
          <p:cNvSpPr>
            <a:spLocks/>
          </p:cNvSpPr>
          <p:nvPr/>
        </p:nvSpPr>
        <p:spPr>
          <a:xfrm rot="0">
            <a:off x="299720" y="4159885"/>
            <a:ext cx="709930" cy="230505"/>
          </a:xfrm>
          <a:prstGeom prst="roundRect">
            <a:avLst>
              <a:gd name="adj" fmla="val 9813"/>
            </a:avLst>
          </a:prstGeom>
          <a:noFill/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buFontTx/>
              <a:buNone/>
            </a:pPr>
            <a:r>
              <a:rPr lang="ko-KR" altLang="en-US" sz="900" b="1">
                <a:solidFill>
                  <a:schemeClr val="bg1"/>
                </a:solidFill>
                <a:latin typeface="맑은 고딕" charset="0"/>
              </a:rPr>
              <a:t>공지사항</a:t>
            </a:r>
            <a:endParaRPr lang="ko-KR" altLang="en-US" sz="900" b="1">
              <a:solidFill>
                <a:schemeClr val="bg1"/>
              </a:solidFill>
              <a:latin typeface="맑은 고딕" charset="0"/>
            </a:endParaRPr>
          </a:p>
        </p:txBody>
      </p:sp>
      <p:sp>
        <p:nvSpPr>
          <p:cNvPr id="124" name="Rect 0"/>
          <p:cNvSpPr>
            <a:spLocks/>
          </p:cNvSpPr>
          <p:nvPr/>
        </p:nvSpPr>
        <p:spPr>
          <a:xfrm rot="0">
            <a:off x="-320675" y="1252220"/>
            <a:ext cx="216535" cy="199390"/>
          </a:xfrm>
          <a:prstGeom prst="roundRect"/>
          <a:solidFill>
            <a:schemeClr val="accent6">
              <a:lumMod val="75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45720" rIns="0" bIns="45720" numCol="1" vert="horz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en-US" altLang="ko-KR" sz="1050" b="1"/>
              <a:t>1</a:t>
            </a:r>
            <a:endParaRPr lang="ko-KR" altLang="en-US" sz="1050" b="1"/>
          </a:p>
        </p:txBody>
      </p:sp>
      <p:pic>
        <p:nvPicPr>
          <p:cNvPr id="125" name="그림 7" descr="C:/Users/wjsgk/AppData/Roaming/PolarisOffice/ETemp/17172_21477824/fImage730002215724.png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34290" y="258445"/>
            <a:ext cx="6838950" cy="4812030"/>
          </a:xfrm>
          <a:prstGeom prst="rect"/>
          <a:noFill/>
        </p:spPr>
      </p:pic>
      <p:sp>
        <p:nvSpPr>
          <p:cNvPr id="126" name="도형 8"/>
          <p:cNvSpPr>
            <a:spLocks/>
          </p:cNvSpPr>
          <p:nvPr/>
        </p:nvSpPr>
        <p:spPr>
          <a:xfrm rot="0">
            <a:off x="2900045" y="1914525"/>
            <a:ext cx="217170" cy="200025"/>
          </a:xfrm>
          <a:prstGeom prst="roundRect"/>
          <a:solidFill>
            <a:schemeClr val="accent6">
              <a:lumMod val="75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45720" rIns="0" bIns="45720" numCol="1" vert="horz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en-US" altLang="ko-KR" sz="1050" b="1"/>
              <a:t>1</a:t>
            </a:r>
            <a:endParaRPr lang="ko-KR" altLang="en-US" sz="1050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부제목 4"/>
          <p:cNvSpPr txBox="1">
            <a:spLocks/>
          </p:cNvSpPr>
          <p:nvPr>
            <p:ph type="subTitle" idx="1"/>
          </p:nvPr>
        </p:nvSpPr>
        <p:spPr>
          <a:xfrm rot="0">
            <a:off x="323215" y="2211705"/>
            <a:ext cx="6401435" cy="809625"/>
          </a:xfrm>
          <a:prstGeom prst="rect"/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latinLnBrk="0">
              <a:buFontTx/>
              <a:buNone/>
            </a:pPr>
            <a:r>
              <a:rPr lang="en-US" altLang="ko-KR" sz="1200">
                <a:solidFill>
                  <a:schemeClr val="bg1">
                    <a:lumMod val="50000"/>
                    <a:lumOff val="0"/>
                  </a:schemeClr>
                </a:solidFill>
                <a:latin typeface="+mn-lt"/>
                <a:ea typeface="+mn-ea"/>
                <a:cs typeface="+mn-cs"/>
              </a:rPr>
              <a:t>6.1 Q&amp;A 목록 화면</a:t>
            </a:r>
            <a:endParaRPr lang="ko-KR" altLang="en-US" sz="1200" b="0">
              <a:solidFill>
                <a:schemeClr val="bg1">
                  <a:lumMod val="50000"/>
                  <a:lumOff val="0"/>
                </a:schemeClr>
              </a:solidFill>
              <a:latin typeface="+mn-ea"/>
              <a:ea typeface="+mn-ea"/>
              <a:cs typeface="+mn-cs"/>
            </a:endParaRPr>
          </a:p>
          <a:p>
            <a:pPr marL="0" indent="0" latinLnBrk="0">
              <a:buFontTx/>
              <a:buNone/>
            </a:pPr>
            <a:endParaRPr lang="ko-KR" altLang="en-US" sz="1200">
              <a:solidFill>
                <a:schemeClr val="bg1">
                  <a:lumMod val="50000"/>
                  <a:lumOff val="0"/>
                </a:schemeClr>
              </a:solidFill>
              <a:latin typeface="+mn-lt"/>
              <a:ea typeface="+mn-ea"/>
              <a:cs typeface="+mn-cs"/>
            </a:endParaRPr>
          </a:p>
          <a:p>
            <a:pPr marL="0" indent="0" latinLnBrk="0">
              <a:buFontTx/>
              <a:buNone/>
            </a:pPr>
            <a:endParaRPr lang="ko-KR" altLang="en-US" sz="1200">
              <a:latin typeface="맑은 고딕" charset="0"/>
              <a:ea typeface="맑은 고딕" charset="0"/>
              <a:cs typeface="+mn-cs"/>
            </a:endParaRPr>
          </a:p>
        </p:txBody>
      </p:sp>
      <p:sp>
        <p:nvSpPr>
          <p:cNvPr id="4" name="제목 3"/>
          <p:cNvSpPr txBox="1">
            <a:spLocks/>
          </p:cNvSpPr>
          <p:nvPr>
            <p:ph type="title"/>
          </p:nvPr>
        </p:nvSpPr>
        <p:spPr>
          <a:xfrm rot="0">
            <a:off x="159385" y="1733550"/>
            <a:ext cx="7345680" cy="277495"/>
          </a:xfrm>
          <a:prstGeom prst="rect"/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latinLnBrk="0">
              <a:buFontTx/>
              <a:buNone/>
            </a:pPr>
            <a:r>
              <a:rPr lang="en-US" altLang="ko-KR" sz="1600">
                <a:latin typeface="맑은 고딕" charset="0"/>
                <a:ea typeface="맑은 고딕" charset="0"/>
                <a:cs typeface="+mj-cs"/>
              </a:rPr>
              <a:t>6. 관심 매물</a:t>
            </a:r>
            <a:endParaRPr lang="ko-KR" altLang="en-US" sz="1600">
              <a:latin typeface="맑은 고딕" charset="0"/>
              <a:ea typeface="맑은 고딕" charset="0"/>
              <a:cs typeface="+mj-cs"/>
            </a:endParaRPr>
          </a:p>
        </p:txBody>
      </p:sp>
      <p:sp>
        <p:nvSpPr>
          <p:cNvPr id="3" name="슬라이드 번호 개체 틀 2"/>
          <p:cNvSpPr txBox="1">
            <a:spLocks/>
          </p:cNvSpPr>
          <p:nvPr>
            <p:ph type="sldNum" idx="4"/>
          </p:nvPr>
        </p:nvSpPr>
        <p:spPr>
          <a:xfrm rot="0">
            <a:off x="8415020" y="195580"/>
            <a:ext cx="549910" cy="274955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 sz="1000">
                <a:latin typeface="맑은 고딕" charset="0"/>
                <a:ea typeface="맑은 고딕" charset="0"/>
                <a:cs typeface="+mn-cs"/>
              </a:rPr>
              <a:t>22</a:t>
            </a:fld>
            <a:endParaRPr lang="ko-KR" altLang="en-US" sz="1000">
              <a:latin typeface="맑은 고딕" charset="0"/>
              <a:ea typeface="맑은 고딕" charset="0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텍스트 개체 틀 31"/>
          <p:cNvSpPr txBox="1">
            <a:spLocks/>
          </p:cNvSpPr>
          <p:nvPr>
            <p:ph type="body" idx="10"/>
          </p:nvPr>
        </p:nvSpPr>
        <p:spPr>
          <a:xfrm>
            <a:off x="6876415" y="476885"/>
            <a:ext cx="2268855" cy="4465955"/>
          </a:xfrm>
          <a:prstGeom prst="rect"/>
        </p:spPr>
        <p:txBody>
          <a:bodyPr wrap="square" lIns="36195" tIns="45720" rIns="0" bIns="45720" numCol="1" vert="horz" anchor="t">
            <a:noAutofit/>
          </a:bodyPr>
          <a:lstStyle/>
          <a:p>
            <a:pPr marL="342900" indent="-342900" latinLnBrk="0">
              <a:buFontTx/>
              <a:buNone/>
            </a:pPr>
            <a:r>
              <a:rPr lang="en-US" altLang="ko-KR" sz="800">
                <a:latin typeface="맑은 고딕" charset="0"/>
                <a:ea typeface="맑은 고딕" charset="0"/>
                <a:cs typeface="+mn-cs"/>
              </a:rPr>
              <a:t>1. 관심 매물이 없을 때 관심 매물 화면입니다..</a:t>
            </a:r>
            <a:endParaRPr lang="ko-KR" altLang="en-US" sz="800">
              <a:latin typeface="맑은 고딕" charset="0"/>
              <a:ea typeface="맑은 고딕" charset="0"/>
              <a:cs typeface="+mn-cs"/>
            </a:endParaRPr>
          </a:p>
          <a:p>
            <a:pPr marL="342900" indent="-342900" latinLnBrk="0">
              <a:buFontTx/>
              <a:buNone/>
            </a:pPr>
            <a:endParaRPr lang="ko-KR" altLang="en-US" sz="800">
              <a:latin typeface="맑은 고딕" charset="0"/>
              <a:ea typeface="맑은 고딕" charset="0"/>
              <a:cs typeface="+mn-cs"/>
            </a:endParaRPr>
          </a:p>
        </p:txBody>
      </p:sp>
      <p:sp>
        <p:nvSpPr>
          <p:cNvPr id="31" name="제목 30"/>
          <p:cNvSpPr txBox="1">
            <a:spLocks/>
          </p:cNvSpPr>
          <p:nvPr>
            <p:ph type="title"/>
          </p:nvPr>
        </p:nvSpPr>
        <p:spPr>
          <a:xfrm rot="0">
            <a:off x="1409700" y="22860"/>
            <a:ext cx="5401310" cy="292735"/>
          </a:xfrm>
          <a:prstGeom prst="rect"/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latinLnBrk="0">
              <a:buFontTx/>
              <a:buNone/>
            </a:pPr>
            <a:r>
              <a:rPr lang="en-US" altLang="ko-KR" sz="1000">
                <a:latin typeface="맑은 고딕" charset="0"/>
                <a:ea typeface="맑은 고딕" charset="0"/>
                <a:cs typeface="+mj-cs"/>
              </a:rPr>
              <a:t>관심 매물 화면</a:t>
            </a:r>
            <a:endParaRPr lang="ko-KR" altLang="en-US" sz="1000">
              <a:latin typeface="맑은 고딕" charset="0"/>
              <a:ea typeface="맑은 고딕" charset="0"/>
              <a:cs typeface="+mj-cs"/>
            </a:endParaRPr>
          </a:p>
        </p:txBody>
      </p:sp>
      <p:sp>
        <p:nvSpPr>
          <p:cNvPr id="33" name="텍스트 개체 틀 32"/>
          <p:cNvSpPr txBox="1">
            <a:spLocks/>
          </p:cNvSpPr>
          <p:nvPr>
            <p:ph type="body" idx="11"/>
          </p:nvPr>
        </p:nvSpPr>
        <p:spPr>
          <a:xfrm rot="0">
            <a:off x="395605" y="12700"/>
            <a:ext cx="1008380" cy="288290"/>
          </a:xfrm>
          <a:prstGeom prst="rect"/>
        </p:spPr>
        <p:txBody>
          <a:bodyPr wrap="square" lIns="0" tIns="45720" rIns="0" bIns="45720" numCol="1" vert="horz" anchor="t">
            <a:noAutofit/>
          </a:bodyPr>
          <a:lstStyle/>
          <a:p>
            <a:pPr marL="342900" indent="-342900" latinLnBrk="0">
              <a:buFontTx/>
              <a:buNone/>
            </a:pPr>
            <a:r>
              <a:rPr lang="en-US" altLang="ko-KR" sz="1000" b="1">
                <a:latin typeface="맑은 고딕" charset="0"/>
                <a:ea typeface="맑은 고딕" charset="0"/>
                <a:cs typeface="+mn-cs"/>
              </a:rPr>
              <a:t>6.1</a:t>
            </a:r>
            <a:endParaRPr lang="ko-KR" altLang="en-US" sz="1000" b="1">
              <a:latin typeface="맑은 고딕" charset="0"/>
              <a:ea typeface="맑은 고딕" charset="0"/>
              <a:cs typeface="+mn-cs"/>
            </a:endParaRPr>
          </a:p>
        </p:txBody>
      </p:sp>
      <p:sp>
        <p:nvSpPr>
          <p:cNvPr id="111" name="Rect 0"/>
          <p:cNvSpPr>
            <a:spLocks/>
          </p:cNvSpPr>
          <p:nvPr/>
        </p:nvSpPr>
        <p:spPr>
          <a:xfrm rot="0">
            <a:off x="299720" y="4159885"/>
            <a:ext cx="709930" cy="230505"/>
          </a:xfrm>
          <a:prstGeom prst="roundRect">
            <a:avLst>
              <a:gd name="adj" fmla="val 9813"/>
            </a:avLst>
          </a:prstGeom>
          <a:noFill/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buFontTx/>
              <a:buNone/>
            </a:pPr>
            <a:r>
              <a:rPr lang="ko-KR" altLang="en-US" sz="900" b="1">
                <a:solidFill>
                  <a:schemeClr val="bg1"/>
                </a:solidFill>
                <a:latin typeface="맑은 고딕" charset="0"/>
              </a:rPr>
              <a:t>공지사항</a:t>
            </a:r>
            <a:endParaRPr lang="ko-KR" altLang="en-US" sz="900" b="1">
              <a:solidFill>
                <a:schemeClr val="bg1"/>
              </a:solidFill>
              <a:latin typeface="맑은 고딕" charset="0"/>
            </a:endParaRPr>
          </a:p>
        </p:txBody>
      </p:sp>
      <p:pic>
        <p:nvPicPr>
          <p:cNvPr id="112" name="그림 13" descr="C:/Users/wjsgk/AppData/Roaming/PolarisOffice/ETemp/17172_21477824/fImage5837512271478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260350"/>
            <a:ext cx="6847205" cy="480631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텍스트 개체 틀 31"/>
          <p:cNvSpPr txBox="1">
            <a:spLocks/>
          </p:cNvSpPr>
          <p:nvPr>
            <p:ph type="body" idx="10"/>
          </p:nvPr>
        </p:nvSpPr>
        <p:spPr>
          <a:xfrm rot="0">
            <a:off x="6876415" y="476885"/>
            <a:ext cx="2268855" cy="4465955"/>
          </a:xfrm>
          <a:prstGeom prst="rect"/>
        </p:spPr>
        <p:txBody>
          <a:bodyPr wrap="square" lIns="36195" tIns="45720" rIns="0" bIns="45720" numCol="1" vert="horz" anchor="t">
            <a:noAutofit/>
          </a:bodyPr>
          <a:lstStyle/>
          <a:p>
            <a:pPr marL="342900" indent="-342900" latinLnBrk="0">
              <a:buFontTx/>
              <a:buNone/>
            </a:pPr>
            <a:r>
              <a:rPr lang="en-US" altLang="ko-KR" sz="800">
                <a:latin typeface="맑은 고딕" charset="0"/>
                <a:ea typeface="맑은 고딕" charset="0"/>
                <a:cs typeface="+mn-cs"/>
              </a:rPr>
              <a:t>1. 체크 박스를 해제하면 관심 매물에서 제외</a:t>
            </a:r>
            <a:endParaRPr lang="ko-KR" altLang="en-US" sz="800">
              <a:latin typeface="맑은 고딕" charset="0"/>
              <a:ea typeface="맑은 고딕" charset="0"/>
              <a:cs typeface="+mn-cs"/>
            </a:endParaRPr>
          </a:p>
          <a:p>
            <a:pPr marL="342900" indent="-342900" latinLnBrk="0">
              <a:buFontTx/>
              <a:buNone/>
            </a:pPr>
            <a:r>
              <a:rPr lang="en-US" altLang="ko-KR" sz="800">
                <a:latin typeface="맑은 고딕" charset="0"/>
                <a:ea typeface="맑은 고딕" charset="0"/>
                <a:cs typeface="+mn-cs"/>
              </a:rPr>
              <a:t>할 수 있습니다.</a:t>
            </a:r>
            <a:endParaRPr lang="ko-KR" altLang="en-US" sz="800">
              <a:latin typeface="맑은 고딕" charset="0"/>
              <a:ea typeface="맑은 고딕" charset="0"/>
              <a:cs typeface="+mn-cs"/>
            </a:endParaRPr>
          </a:p>
        </p:txBody>
      </p:sp>
      <p:sp>
        <p:nvSpPr>
          <p:cNvPr id="31" name="제목 30"/>
          <p:cNvSpPr txBox="1">
            <a:spLocks/>
          </p:cNvSpPr>
          <p:nvPr>
            <p:ph type="title"/>
          </p:nvPr>
        </p:nvSpPr>
        <p:spPr>
          <a:xfrm rot="0">
            <a:off x="1409700" y="22860"/>
            <a:ext cx="5401945" cy="293370"/>
          </a:xfrm>
          <a:prstGeom prst="rect"/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latinLnBrk="0">
              <a:buFontTx/>
              <a:buNone/>
            </a:pPr>
            <a:r>
              <a:rPr lang="en-US" altLang="ko-KR" sz="1000">
                <a:latin typeface="맑은 고딕" charset="0"/>
                <a:ea typeface="맑은 고딕" charset="0"/>
                <a:cs typeface="+mj-cs"/>
              </a:rPr>
              <a:t>관심 매물 화면</a:t>
            </a:r>
            <a:endParaRPr lang="ko-KR" altLang="en-US" sz="1000">
              <a:latin typeface="맑은 고딕" charset="0"/>
              <a:ea typeface="맑은 고딕" charset="0"/>
              <a:cs typeface="+mj-cs"/>
            </a:endParaRPr>
          </a:p>
        </p:txBody>
      </p:sp>
      <p:sp>
        <p:nvSpPr>
          <p:cNvPr id="33" name="텍스트 개체 틀 32"/>
          <p:cNvSpPr txBox="1">
            <a:spLocks/>
          </p:cNvSpPr>
          <p:nvPr>
            <p:ph type="body" idx="11"/>
          </p:nvPr>
        </p:nvSpPr>
        <p:spPr>
          <a:xfrm rot="0">
            <a:off x="395605" y="12700"/>
            <a:ext cx="1009015" cy="288925"/>
          </a:xfrm>
          <a:prstGeom prst="rect"/>
        </p:spPr>
        <p:txBody>
          <a:bodyPr wrap="square" lIns="0" tIns="45720" rIns="0" bIns="45720" numCol="1" vert="horz" anchor="t">
            <a:noAutofit/>
          </a:bodyPr>
          <a:lstStyle/>
          <a:p>
            <a:pPr marL="342900" indent="-342900" latinLnBrk="0">
              <a:buFontTx/>
              <a:buNone/>
            </a:pPr>
            <a:r>
              <a:rPr lang="en-US" altLang="ko-KR" sz="1000" b="1">
                <a:latin typeface="맑은 고딕" charset="0"/>
                <a:ea typeface="맑은 고딕" charset="0"/>
                <a:cs typeface="+mn-cs"/>
              </a:rPr>
              <a:t>6.1</a:t>
            </a:r>
            <a:endParaRPr lang="ko-KR" altLang="en-US" sz="1000" b="1">
              <a:latin typeface="맑은 고딕" charset="0"/>
              <a:ea typeface="맑은 고딕" charset="0"/>
              <a:cs typeface="+mn-cs"/>
            </a:endParaRPr>
          </a:p>
        </p:txBody>
      </p:sp>
      <p:sp>
        <p:nvSpPr>
          <p:cNvPr id="111" name="Rect 0"/>
          <p:cNvSpPr>
            <a:spLocks/>
          </p:cNvSpPr>
          <p:nvPr/>
        </p:nvSpPr>
        <p:spPr>
          <a:xfrm rot="0">
            <a:off x="299720" y="4159885"/>
            <a:ext cx="710565" cy="231140"/>
          </a:xfrm>
          <a:prstGeom prst="roundRect">
            <a:avLst>
              <a:gd name="adj" fmla="val 9813"/>
            </a:avLst>
          </a:prstGeom>
          <a:noFill/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buFontTx/>
              <a:buNone/>
            </a:pPr>
            <a:r>
              <a:rPr lang="ko-KR" altLang="en-US" sz="900" b="1">
                <a:solidFill>
                  <a:schemeClr val="bg1"/>
                </a:solidFill>
                <a:latin typeface="맑은 고딕" charset="0"/>
              </a:rPr>
              <a:t>공지사항</a:t>
            </a:r>
            <a:endParaRPr lang="ko-KR" altLang="en-US" sz="900" b="1">
              <a:solidFill>
                <a:schemeClr val="bg1"/>
              </a:solidFill>
              <a:latin typeface="맑은 고딕" charset="0"/>
            </a:endParaRPr>
          </a:p>
        </p:txBody>
      </p:sp>
      <p:pic>
        <p:nvPicPr>
          <p:cNvPr id="112" name="그림 14" descr="C:/Users/wjsgk/AppData/Roaming/PolarisOffice/ETemp/17172_21477824/fImage5386182339358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274955"/>
            <a:ext cx="6890385" cy="4834890"/>
          </a:xfrm>
          <a:prstGeom prst="rect"/>
          <a:noFill/>
        </p:spPr>
      </p:pic>
      <p:sp>
        <p:nvSpPr>
          <p:cNvPr id="113" name="도형 15"/>
          <p:cNvSpPr>
            <a:spLocks/>
          </p:cNvSpPr>
          <p:nvPr/>
        </p:nvSpPr>
        <p:spPr>
          <a:xfrm rot="0">
            <a:off x="3227070" y="3170555"/>
            <a:ext cx="217170" cy="200025"/>
          </a:xfrm>
          <a:prstGeom prst="roundRect"/>
          <a:solidFill>
            <a:schemeClr val="accent6">
              <a:lumMod val="75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45720" rIns="0" bIns="45720" numCol="1" vert="horz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en-US" altLang="ko-KR" sz="1050" b="1"/>
              <a:t>1</a:t>
            </a:r>
            <a:endParaRPr lang="ko-KR" altLang="en-US" sz="1050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7315" y="206375"/>
            <a:ext cx="7345680" cy="277495"/>
          </a:xfrm>
        </p:spPr>
        <p:txBody>
          <a:bodyPr>
            <a:normAutofit fontScale="90000"/>
          </a:bodyPr>
          <a:lstStyle/>
          <a:p>
            <a:r>
              <a:rPr lang="en-US" altLang="ko-KR" dirty="0" smtClean="0"/>
              <a:t>Index</a:t>
            </a:r>
            <a:endParaRPr lang="ko-KR" altLang="en-US" dirty="0"/>
          </a:p>
        </p:txBody>
      </p:sp>
      <p:sp>
        <p:nvSpPr>
          <p:cNvPr id="3" name="부제목 1"/>
          <p:cNvSpPr txBox="1">
            <a:spLocks/>
          </p:cNvSpPr>
          <p:nvPr/>
        </p:nvSpPr>
        <p:spPr>
          <a:xfrm>
            <a:off x="251460" y="699770"/>
            <a:ext cx="4249420" cy="4177030"/>
          </a:xfrm>
          <a:prstGeom prst="rect">
            <a:avLst/>
          </a:prstGeom>
        </p:spPr>
        <p:txBody>
          <a:bodyPr wrap="square" lIns="91440" tIns="45720" rIns="91440" bIns="45720" numCol="1" vert="horz" anchor="t">
            <a:noAutofit/>
          </a:bodyPr>
          <a:lstStyle/>
          <a:p>
            <a:pPr marL="228600" indent="-228600" latinLnBrk="0">
              <a:lnSpc>
                <a:spcPct val="120000"/>
              </a:lnSpc>
              <a:buFontTx/>
              <a:buNone/>
            </a:pPr>
            <a:r>
              <a:rPr lang="en-US" altLang="ko-KR" sz="1200" b="1">
                <a:solidFill>
                  <a:schemeClr val="tx1"/>
                </a:solidFill>
                <a:cs typeface="Tahoma" charset="0"/>
              </a:rPr>
              <a:t>1. Information Architecture</a:t>
            </a:r>
            <a:endParaRPr lang="ko-KR" altLang="en-US" sz="1200" b="1">
              <a:solidFill>
                <a:schemeClr val="tx1"/>
              </a:solidFill>
              <a:cs typeface="Tahoma" charset="0"/>
            </a:endParaRPr>
          </a:p>
          <a:p>
            <a:pPr marL="228600" indent="-228600" latinLnBrk="0">
              <a:lnSpc>
                <a:spcPct val="120000"/>
              </a:lnSpc>
              <a:buFontTx/>
              <a:buNone/>
            </a:pPr>
            <a:endParaRPr lang="ko-KR" altLang="en-US" sz="1200" b="1">
              <a:solidFill>
                <a:schemeClr val="tx1"/>
              </a:solidFill>
              <a:cs typeface="Tahoma" charset="0"/>
            </a:endParaRPr>
          </a:p>
          <a:p>
            <a:pPr marL="228600" indent="-228600" latinLnBrk="0">
              <a:lnSpc>
                <a:spcPct val="120000"/>
              </a:lnSpc>
              <a:buFontTx/>
              <a:buNone/>
            </a:pPr>
            <a:r>
              <a:rPr lang="en-US" altLang="ko-KR" sz="1200" b="1">
                <a:solidFill>
                  <a:schemeClr val="tx1"/>
                </a:solidFill>
                <a:latin typeface="+mn-ea"/>
                <a:cs typeface="Tahoma" charset="0"/>
              </a:rPr>
              <a:t>2. 메인화면</a:t>
            </a:r>
            <a:endParaRPr lang="ko-KR" altLang="en-US" sz="1000" b="0">
              <a:solidFill>
                <a:schemeClr val="tx1"/>
              </a:solidFill>
              <a:latin typeface="+mn-ea"/>
              <a:ea typeface="+mn-ea"/>
              <a:cs typeface="+mn-cs"/>
            </a:endParaRPr>
          </a:p>
          <a:p>
            <a:pPr marL="228600" indent="-228600" latinLnBrk="0">
              <a:lnSpc>
                <a:spcPct val="120000"/>
              </a:lnSpc>
              <a:buFontTx/>
              <a:buNone/>
            </a:pPr>
            <a:r>
              <a:rPr lang="ko-KR" altLang="ko-KR" sz="1000" b="0">
                <a:solidFill>
                  <a:schemeClr val="tx1"/>
                </a:solidFill>
                <a:latin typeface="+mn-ea"/>
                <a:ea typeface="+mn-ea"/>
                <a:cs typeface="+mn-cs"/>
              </a:rPr>
              <a:t>    2</a:t>
            </a:r>
            <a:r>
              <a:rPr lang="ko-KR" altLang="ko-KR" sz="1000" b="0">
                <a:solidFill>
                  <a:schemeClr val="tx1"/>
                </a:solidFill>
                <a:latin typeface="+mn-ea"/>
                <a:ea typeface="+mn-ea"/>
                <a:cs typeface="+mn-cs"/>
              </a:rPr>
              <a:t>.1) 로그인 전 메인화면</a:t>
            </a:r>
            <a:endParaRPr lang="ko-KR" altLang="en-US" sz="1000" b="0">
              <a:solidFill>
                <a:schemeClr val="tx1"/>
              </a:solidFill>
              <a:latin typeface="+mn-ea"/>
              <a:ea typeface="+mn-ea"/>
              <a:cs typeface="+mn-cs"/>
            </a:endParaRPr>
          </a:p>
          <a:p>
            <a:pPr marL="228600" indent="-228600" latinLnBrk="0">
              <a:lnSpc>
                <a:spcPct val="120000"/>
              </a:lnSpc>
              <a:buFontTx/>
              <a:buNone/>
            </a:pPr>
            <a:r>
              <a:rPr lang="ko-KR" altLang="ko-KR" sz="1000" b="0">
                <a:solidFill>
                  <a:schemeClr val="tx1"/>
                </a:solidFill>
                <a:latin typeface="+mn-ea"/>
                <a:ea typeface="+mn-ea"/>
                <a:cs typeface="+mn-cs"/>
              </a:rPr>
              <a:t>    2.2) 로그인 후 메인화면</a:t>
            </a:r>
            <a:endParaRPr lang="ko-KR" altLang="en-US" sz="1000" b="0">
              <a:solidFill>
                <a:schemeClr val="tx1"/>
              </a:solidFill>
              <a:latin typeface="+mn-ea"/>
              <a:cs typeface="Tahoma" charset="0"/>
            </a:endParaRPr>
          </a:p>
          <a:p>
            <a:pPr marL="685800" indent="-228600" latinLnBrk="0" lvl="1">
              <a:lnSpc>
                <a:spcPct val="120000"/>
              </a:lnSpc>
              <a:buFontTx/>
              <a:buNone/>
            </a:pPr>
            <a:endParaRPr lang="ko-KR" altLang="en-US" sz="1050" b="0">
              <a:solidFill>
                <a:schemeClr val="tx1"/>
              </a:solidFill>
              <a:latin typeface="+mn-ea"/>
              <a:cs typeface="Tahoma" charset="0"/>
            </a:endParaRPr>
          </a:p>
          <a:p>
            <a:pPr marL="228600" indent="-228600" latinLnBrk="0">
              <a:lnSpc>
                <a:spcPct val="120000"/>
              </a:lnSpc>
              <a:buFontTx/>
              <a:buNone/>
            </a:pPr>
            <a:r>
              <a:rPr lang="en-US" altLang="ko-KR" sz="1200" b="1">
                <a:solidFill>
                  <a:schemeClr val="tx1"/>
                </a:solidFill>
                <a:latin typeface="+mn-ea"/>
                <a:cs typeface="Tahoma" charset="0"/>
              </a:rPr>
              <a:t>3. 회원관리</a:t>
            </a:r>
            <a:endParaRPr lang="ko-KR" altLang="en-US" sz="1200" b="1">
              <a:solidFill>
                <a:schemeClr val="tx1"/>
              </a:solidFill>
              <a:latin typeface="+mn-ea"/>
              <a:cs typeface="Tahoma" charset="0"/>
            </a:endParaRPr>
          </a:p>
          <a:p>
            <a:pPr marL="228600" indent="-228600" latinLnBrk="0">
              <a:lnSpc>
                <a:spcPct val="120000"/>
              </a:lnSpc>
              <a:buFontTx/>
              <a:buNone/>
            </a:pPr>
            <a:r>
              <a:rPr lang="en-US" altLang="ko-KR" sz="1200" b="1">
                <a:solidFill>
                  <a:schemeClr val="tx1"/>
                </a:solidFill>
                <a:latin typeface="+mn-ea"/>
                <a:cs typeface="Tahoma" charset="0"/>
              </a:rPr>
              <a:t>    </a:t>
            </a:r>
            <a:r>
              <a:rPr lang="ko-KR" altLang="ko-KR" sz="1000" b="0">
                <a:solidFill>
                  <a:schemeClr val="tx1"/>
                </a:solidFill>
                <a:latin typeface="+mn-ea"/>
                <a:ea typeface="+mn-ea"/>
                <a:cs typeface="+mn-cs"/>
              </a:rPr>
              <a:t>3</a:t>
            </a:r>
            <a:r>
              <a:rPr lang="ko-KR" altLang="ko-KR" sz="1000" b="0">
                <a:solidFill>
                  <a:schemeClr val="tx1"/>
                </a:solidFill>
                <a:latin typeface="+mn-ea"/>
                <a:ea typeface="+mn-ea"/>
                <a:cs typeface="+mn-cs"/>
              </a:rPr>
              <a:t>.1) 로그인 화면</a:t>
            </a:r>
            <a:endParaRPr lang="ko-KR" altLang="en-US" sz="1000" b="0">
              <a:solidFill>
                <a:schemeClr val="tx1"/>
              </a:solidFill>
              <a:latin typeface="+mn-ea"/>
              <a:ea typeface="+mn-ea"/>
              <a:cs typeface="+mn-cs"/>
            </a:endParaRPr>
          </a:p>
          <a:p>
            <a:pPr marL="228600" indent="-228600" latinLnBrk="0">
              <a:lnSpc>
                <a:spcPct val="120000"/>
              </a:lnSpc>
              <a:buFontTx/>
              <a:buNone/>
            </a:pPr>
            <a:r>
              <a:rPr lang="ko-KR" altLang="ko-KR" sz="1000" b="0">
                <a:solidFill>
                  <a:schemeClr val="tx1"/>
                </a:solidFill>
                <a:latin typeface="+mn-ea"/>
                <a:ea typeface="+mn-ea"/>
                <a:cs typeface="+mn-cs"/>
              </a:rPr>
              <a:t>	3.2) 회원가입 화면</a:t>
            </a:r>
            <a:endParaRPr lang="ko-KR" altLang="en-US" sz="1000" b="0">
              <a:solidFill>
                <a:schemeClr val="tx1"/>
              </a:solidFill>
              <a:latin typeface="+mn-ea"/>
              <a:ea typeface="+mn-ea"/>
              <a:cs typeface="+mn-cs"/>
            </a:endParaRPr>
          </a:p>
          <a:p>
            <a:pPr marL="228600" indent="-228600" latinLnBrk="0">
              <a:lnSpc>
                <a:spcPct val="120000"/>
              </a:lnSpc>
              <a:buFontTx/>
              <a:buNone/>
            </a:pPr>
            <a:r>
              <a:rPr lang="ko-KR" altLang="ko-KR" sz="1000" b="0">
                <a:solidFill>
                  <a:schemeClr val="tx1"/>
                </a:solidFill>
                <a:latin typeface="+mn-ea"/>
                <a:ea typeface="+mn-ea"/>
                <a:cs typeface="+mn-cs"/>
              </a:rPr>
              <a:t>     3.3) 회원정보 화면</a:t>
            </a:r>
            <a:endParaRPr lang="ko-KR" altLang="en-US" sz="1000" b="0">
              <a:solidFill>
                <a:schemeClr val="tx1"/>
              </a:solidFill>
              <a:latin typeface="+mn-ea"/>
              <a:ea typeface="+mn-ea"/>
              <a:cs typeface="+mn-cs"/>
            </a:endParaRPr>
          </a:p>
          <a:p>
            <a:pPr marL="228600" indent="-228600" latinLnBrk="0">
              <a:lnSpc>
                <a:spcPct val="120000"/>
              </a:lnSpc>
              <a:buFontTx/>
              <a:buNone/>
            </a:pPr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cs typeface="Tahoma" charset="0"/>
              </a:rPr>
              <a:t>    </a:t>
            </a:r>
            <a:endParaRPr lang="ko-KR" altLang="en-US" sz="1050">
              <a:latin typeface="맑은 고딕" charset="0"/>
            </a:endParaRPr>
          </a:p>
          <a:p>
            <a:pPr marL="228600" indent="-228600" latinLnBrk="0">
              <a:lnSpc>
                <a:spcPct val="120000"/>
              </a:lnSpc>
              <a:buFontTx/>
              <a:buNone/>
            </a:pPr>
            <a:r>
              <a:rPr lang="ko-KR" altLang="ko-KR" sz="1200" b="1">
                <a:latin typeface="+mn-ea"/>
                <a:ea typeface="+mn-ea"/>
                <a:cs typeface="+mn-cs"/>
              </a:rPr>
              <a:t>4</a:t>
            </a:r>
            <a:r>
              <a:rPr lang="ko-KR" altLang="ko-KR" sz="1200" b="1">
                <a:latin typeface="+mn-ea"/>
                <a:ea typeface="+mn-ea"/>
                <a:cs typeface="+mn-cs"/>
              </a:rPr>
              <a:t>. 아파트 거래 </a:t>
            </a:r>
            <a:endParaRPr lang="ko-KR" altLang="en-US" sz="1200" b="1">
              <a:latin typeface="+mn-ea"/>
              <a:ea typeface="+mn-ea"/>
              <a:cs typeface="+mn-cs"/>
            </a:endParaRPr>
          </a:p>
          <a:p>
            <a:pPr marL="228600" indent="-228600" latinLnBrk="0">
              <a:lnSpc>
                <a:spcPct val="120000"/>
              </a:lnSpc>
              <a:buFontTx/>
              <a:buNone/>
            </a:pPr>
            <a:r>
              <a:rPr lang="ko-KR" altLang="ko-KR" sz="1200" b="1">
                <a:latin typeface="+mn-ea"/>
                <a:ea typeface="+mn-ea"/>
                <a:cs typeface="+mn-cs"/>
              </a:rPr>
              <a:t>    </a:t>
            </a:r>
            <a:r>
              <a:rPr lang="ko-KR" altLang="ko-KR" sz="1000" b="0">
                <a:latin typeface="+mn-ea"/>
                <a:ea typeface="+mn-ea"/>
                <a:cs typeface="+mn-cs"/>
              </a:rPr>
              <a:t>4</a:t>
            </a:r>
            <a:r>
              <a:rPr lang="ko-KR" altLang="ko-KR" sz="1000" b="0">
                <a:latin typeface="+mn-ea"/>
                <a:ea typeface="+mn-ea"/>
                <a:cs typeface="+mn-cs"/>
              </a:rPr>
              <a:t>.1) 지역별 아파트 거래 정보 화면</a:t>
            </a:r>
            <a:endParaRPr lang="ko-KR" altLang="en-US" sz="1000" b="0">
              <a:latin typeface="+mn-ea"/>
              <a:ea typeface="+mn-ea"/>
              <a:cs typeface="+mn-cs"/>
            </a:endParaRPr>
          </a:p>
          <a:p>
            <a:pPr marL="228600" indent="-228600" latinLnBrk="0">
              <a:lnSpc>
                <a:spcPct val="120000"/>
              </a:lnSpc>
              <a:buFontTx/>
              <a:buNone/>
            </a:pPr>
            <a:r>
              <a:rPr lang="ko-KR" altLang="ko-KR" sz="1000" b="0">
                <a:latin typeface="+mn-ea"/>
                <a:ea typeface="+mn-ea"/>
                <a:cs typeface="+mn-cs"/>
              </a:rPr>
              <a:t>     4.2) 아파트 상세 정보 화면</a:t>
            </a:r>
            <a:endParaRPr lang="ko-KR" altLang="en-US" sz="1000" b="0">
              <a:latin typeface="+mn-ea"/>
              <a:ea typeface="+mn-ea"/>
              <a:cs typeface="+mn-cs"/>
            </a:endParaRPr>
          </a:p>
          <a:p>
            <a:pPr marL="228600" indent="-228600" latinLnBrk="0">
              <a:lnSpc>
                <a:spcPct val="120000"/>
              </a:lnSpc>
              <a:buFontTx/>
              <a:buNone/>
            </a:pPr>
            <a:endParaRPr lang="ko-KR" altLang="en-US" sz="1000" b="0">
              <a:latin typeface="+mn-ea"/>
              <a:ea typeface="+mn-ea"/>
              <a:cs typeface="+mn-cs"/>
            </a:endParaRPr>
          </a:p>
          <a:p>
            <a:pPr marL="228600" indent="-228600" latinLnBrk="0">
              <a:lnSpc>
                <a:spcPct val="120000"/>
              </a:lnSpc>
              <a:buFontTx/>
              <a:buNone/>
            </a:pPr>
            <a:r>
              <a:rPr lang="ko-KR" altLang="ko-KR" sz="1200" b="1">
                <a:latin typeface="+mn-ea"/>
                <a:ea typeface="+mn-ea"/>
                <a:cs typeface="+mn-cs"/>
              </a:rPr>
              <a:t>5. Q&amp;A</a:t>
            </a:r>
            <a:endParaRPr lang="ko-KR" altLang="en-US" sz="1200" b="1">
              <a:latin typeface="+mn-ea"/>
              <a:ea typeface="+mn-ea"/>
              <a:cs typeface="+mn-cs"/>
            </a:endParaRPr>
          </a:p>
          <a:p>
            <a:pPr marL="228600" indent="-228600" latinLnBrk="0">
              <a:lnSpc>
                <a:spcPct val="120000"/>
              </a:lnSpc>
              <a:buFontTx/>
              <a:buNone/>
            </a:pPr>
            <a:r>
              <a:rPr lang="ko-KR" altLang="ko-KR" sz="1200" b="1">
                <a:latin typeface="+mn-ea"/>
                <a:ea typeface="+mn-ea"/>
                <a:cs typeface="+mn-cs"/>
              </a:rPr>
              <a:t>    </a:t>
            </a:r>
            <a:r>
              <a:rPr lang="ko-KR" altLang="ko-KR" sz="1000" b="0">
                <a:latin typeface="+mn-ea"/>
                <a:ea typeface="+mn-ea"/>
                <a:cs typeface="+mn-cs"/>
              </a:rPr>
              <a:t>5</a:t>
            </a:r>
            <a:r>
              <a:rPr lang="ko-KR" altLang="ko-KR" sz="1000" b="0">
                <a:latin typeface="+mn-ea"/>
                <a:ea typeface="+mn-ea"/>
                <a:cs typeface="+mn-cs"/>
              </a:rPr>
              <a:t>.1) Q&amp;A 목록 화면</a:t>
            </a:r>
            <a:endParaRPr lang="ko-KR" altLang="en-US" sz="1000" b="0">
              <a:latin typeface="+mn-ea"/>
              <a:ea typeface="+mn-ea"/>
              <a:cs typeface="+mn-cs"/>
            </a:endParaRPr>
          </a:p>
          <a:p>
            <a:pPr marL="228600" indent="-228600" latinLnBrk="0">
              <a:lnSpc>
                <a:spcPct val="120000"/>
              </a:lnSpc>
              <a:buFontTx/>
              <a:buNone/>
            </a:pPr>
            <a:r>
              <a:rPr lang="ko-KR" altLang="ko-KR" sz="1000" b="0">
                <a:latin typeface="+mn-ea"/>
                <a:ea typeface="+mn-ea"/>
                <a:cs typeface="+mn-cs"/>
              </a:rPr>
              <a:t>     5.2) Q&amp;A 등록 화면</a:t>
            </a:r>
            <a:endParaRPr lang="ko-KR" altLang="en-US" sz="1000" b="0">
              <a:latin typeface="+mn-ea"/>
              <a:ea typeface="+mn-ea"/>
              <a:cs typeface="+mn-cs"/>
            </a:endParaRPr>
          </a:p>
          <a:p>
            <a:pPr marL="228600" indent="-228600" latinLnBrk="0">
              <a:lnSpc>
                <a:spcPct val="120000"/>
              </a:lnSpc>
              <a:buFontTx/>
              <a:buNone/>
            </a:pPr>
            <a:r>
              <a:rPr lang="ko-KR" altLang="ko-KR" sz="1000" b="0">
                <a:latin typeface="+mn-ea"/>
                <a:ea typeface="+mn-ea"/>
                <a:cs typeface="+mn-cs"/>
              </a:rPr>
              <a:t>     5.3) Q&amp;A 상세 화면</a:t>
            </a:r>
            <a:endParaRPr lang="ko-KR" altLang="en-US" sz="1200" b="1">
              <a:latin typeface="+mn-ea"/>
              <a:ea typeface="+mn-ea"/>
              <a:cs typeface="+mn-cs"/>
            </a:endParaRPr>
          </a:p>
          <a:p>
            <a:pPr marL="228600" indent="-228600" latinLnBrk="0">
              <a:lnSpc>
                <a:spcPct val="120000"/>
              </a:lnSpc>
              <a:buFontTx/>
              <a:buNone/>
            </a:pPr>
            <a:r>
              <a:rPr lang="ko-KR" altLang="ko-KR" sz="1200" b="1">
                <a:latin typeface="+mn-ea"/>
                <a:ea typeface="+mn-ea"/>
                <a:cs typeface="+mn-cs"/>
              </a:rPr>
              <a:t>    </a:t>
            </a:r>
            <a:r>
              <a:rPr lang="en-US" altLang="ko-KR" sz="1200">
                <a:latin typeface="맑은 고딕" charset="0"/>
              </a:rPr>
              <a:t/>
            </a:r>
            <a:br>
              <a:rPr lang="en-US" altLang="ko-KR" sz="1200">
                <a:latin typeface="맑은 고딕" charset="0"/>
              </a:rPr>
            </a:br>
            <a:r>
              <a:rPr lang="en-US" altLang="ko-KR" sz="1200">
                <a:latin typeface="맑은 고딕" charset="0"/>
              </a:rPr>
              <a:t/>
            </a:r>
            <a:br>
              <a:rPr lang="en-US" altLang="ko-KR" sz="1200">
                <a:latin typeface="맑은 고딕" charset="0"/>
              </a:rPr>
            </a:br>
            <a:endParaRPr lang="ko-KR" altLang="en-US" sz="1200">
              <a:latin typeface="맑은 고딕" charset="0"/>
            </a:endParaRPr>
          </a:p>
          <a:p>
            <a:pPr marL="285750" indent="-285750" latinLnBrk="0">
              <a:spcBef>
                <a:spcPct val="20000"/>
              </a:spcBef>
              <a:buFont typeface="Arial"/>
              <a:buChar char="•"/>
            </a:pPr>
            <a:endParaRPr lang="ko-KR" altLang="en-US" b="1">
              <a:solidFill>
                <a:schemeClr val="tx1">
                  <a:lumMod val="75000"/>
                  <a:lumOff val="25000"/>
                </a:schemeClr>
              </a:solidFill>
              <a:cs typeface="Tahoma" charset="0"/>
            </a:endParaRPr>
          </a:p>
        </p:txBody>
      </p:sp>
      <p:sp>
        <p:nvSpPr>
          <p:cNvPr id="4" name="부제목 1"/>
          <p:cNvSpPr txBox="1">
            <a:spLocks/>
          </p:cNvSpPr>
          <p:nvPr/>
        </p:nvSpPr>
        <p:spPr>
          <a:xfrm rot="0">
            <a:off x="4205605" y="699770"/>
            <a:ext cx="4249420" cy="4177030"/>
          </a:xfrm>
          <a:prstGeom prst="rect"/>
        </p:spPr>
        <p:txBody>
          <a:bodyPr wrap="square" lIns="91440" tIns="45720" rIns="91440" bIns="45720" numCol="1" vert="horz" anchor="t">
            <a:noAutofit/>
          </a:bodyPr>
          <a:lstStyle/>
          <a:p>
            <a:pPr marL="228600" indent="-228600" latinLnBrk="0">
              <a:lnSpc>
                <a:spcPct val="120000"/>
              </a:lnSpc>
              <a:buFontTx/>
              <a:buNone/>
            </a:pPr>
            <a:r>
              <a:rPr lang="ko-KR" altLang="ko-KR" sz="1200" b="1">
                <a:solidFill>
                  <a:schemeClr val="tx1"/>
                </a:solidFill>
                <a:latin typeface="+mn-ea"/>
                <a:ea typeface="+mn-ea"/>
                <a:cs typeface="+mn-cs"/>
              </a:rPr>
              <a:t>6</a:t>
            </a:r>
            <a:r>
              <a:rPr lang="ko-KR" altLang="ko-KR" sz="1200" b="1">
                <a:solidFill>
                  <a:schemeClr val="tx1"/>
                </a:solidFill>
                <a:latin typeface="+mn-ea"/>
                <a:ea typeface="+mn-ea"/>
                <a:cs typeface="+mn-cs"/>
              </a:rPr>
              <a:t>. 관심 매물</a:t>
            </a:r>
            <a:endParaRPr lang="ko-KR" altLang="en-US" sz="1200" b="1">
              <a:solidFill>
                <a:schemeClr val="tx1"/>
              </a:solidFill>
              <a:latin typeface="+mn-ea"/>
              <a:ea typeface="+mn-ea"/>
              <a:cs typeface="+mn-cs"/>
            </a:endParaRPr>
          </a:p>
          <a:p>
            <a:pPr marL="228600" indent="-228600" latinLnBrk="0">
              <a:lnSpc>
                <a:spcPct val="120000"/>
              </a:lnSpc>
              <a:buFontTx/>
              <a:buNone/>
            </a:pPr>
            <a:r>
              <a:rPr lang="ko-KR" altLang="ko-KR" sz="1200" b="1">
                <a:solidFill>
                  <a:schemeClr val="tx1"/>
                </a:solidFill>
                <a:latin typeface="+mn-ea"/>
                <a:ea typeface="+mn-ea"/>
                <a:cs typeface="+mn-cs"/>
              </a:rPr>
              <a:t>     </a:t>
            </a:r>
            <a:r>
              <a:rPr lang="ko-KR" altLang="ko-KR" sz="1000" b="0">
                <a:solidFill>
                  <a:schemeClr val="tx1"/>
                </a:solidFill>
                <a:latin typeface="+mn-ea"/>
                <a:ea typeface="+mn-ea"/>
                <a:cs typeface="+mn-cs"/>
              </a:rPr>
              <a:t>6</a:t>
            </a:r>
            <a:r>
              <a:rPr lang="ko-KR" altLang="ko-KR" sz="1000" b="0">
                <a:solidFill>
                  <a:schemeClr val="tx1"/>
                </a:solidFill>
                <a:latin typeface="+mn-ea"/>
                <a:ea typeface="+mn-ea"/>
                <a:cs typeface="+mn-cs"/>
              </a:rPr>
              <a:t>.1) 관심 매물 화면</a:t>
            </a:r>
            <a:endParaRPr lang="ko-KR" altLang="en-US" sz="1200" b="1">
              <a:solidFill>
                <a:schemeClr val="tx1"/>
              </a:solidFill>
              <a:latin typeface="+mn-ea"/>
              <a:cs typeface="Tahoma" charset="0"/>
            </a:endParaRPr>
          </a:p>
        </p:txBody>
      </p:sp>
      <p:sp>
        <p:nvSpPr>
          <p:cNvPr id="5" name="슬라이드 번호 개체 틀 4"/>
          <p:cNvSpPr txBox="1">
            <a:spLocks noGrp="1"/>
          </p:cNvSpPr>
          <p:nvPr>
            <p:ph type="sldNum" sz="quarter" idx="4"/>
          </p:nvPr>
        </p:nvSpPr>
        <p:spPr>
          <a:xfrm rot="0">
            <a:off x="8382635" y="208915"/>
            <a:ext cx="549910" cy="274955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3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title"/>
          </p:nvPr>
        </p:nvSpPr>
        <p:spPr>
          <a:xfrm>
            <a:off x="107315" y="1707515"/>
            <a:ext cx="7345680" cy="277495"/>
          </a:xfrm>
        </p:spPr>
        <p:txBody>
          <a:bodyPr/>
          <a:lstStyle/>
          <a:p>
            <a:r>
              <a:rPr lang="en-US" altLang="ko-KR" dirty="0" smtClean="0"/>
              <a:t>1. Information Architecture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fld id="{61AA835D-8947-4686-9B80-1C1BEEAA91EC}" type="slidenum">
              <a:rPr lang="ko-KR" altLang="en-US" smtClean="0"/>
              <a:pPr/>
              <a:t>4</a:t>
            </a:fld>
            <a:endParaRPr lang="ko-KR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도형 7"/>
          <p:cNvSpPr>
            <a:spLocks/>
          </p:cNvSpPr>
          <p:nvPr/>
        </p:nvSpPr>
        <p:spPr>
          <a:xfrm rot="0">
            <a:off x="3722370" y="2211705"/>
            <a:ext cx="1224915" cy="1817370"/>
          </a:xfrm>
          <a:prstGeom prst="rect"/>
          <a:solidFill>
            <a:schemeClr val="accent2">
              <a:lumMod val="20000"/>
              <a:lumOff val="80000"/>
            </a:schemeClr>
          </a:solidFill>
          <a:ln w="6350" cap="flat" cmpd="sng">
            <a:solidFill>
              <a:srgbClr val="385D8A">
                <a:alpha val="100000"/>
              </a:srgb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/>
          </a:p>
        </p:txBody>
      </p:sp>
      <p:sp>
        <p:nvSpPr>
          <p:cNvPr id="275" name="도형 2"/>
          <p:cNvSpPr>
            <a:spLocks/>
          </p:cNvSpPr>
          <p:nvPr/>
        </p:nvSpPr>
        <p:spPr>
          <a:xfrm rot="0">
            <a:off x="958850" y="2204720"/>
            <a:ext cx="1224915" cy="1817370"/>
          </a:xfrm>
          <a:prstGeom prst="rect"/>
          <a:solidFill>
            <a:schemeClr val="accent2">
              <a:lumMod val="20000"/>
              <a:lumOff val="80000"/>
            </a:schemeClr>
          </a:solidFill>
          <a:ln w="6350" cap="flat" cmpd="sng">
            <a:solidFill>
              <a:srgbClr val="385D8A">
                <a:alpha val="100000"/>
              </a:srgb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/>
          </a:p>
        </p:txBody>
      </p:sp>
      <p:sp>
        <p:nvSpPr>
          <p:cNvPr id="68" name="직사각형 67"/>
          <p:cNvSpPr>
            <a:spLocks/>
          </p:cNvSpPr>
          <p:nvPr/>
        </p:nvSpPr>
        <p:spPr>
          <a:xfrm rot="0">
            <a:off x="6893560" y="2204085"/>
            <a:ext cx="1224915" cy="1494155"/>
          </a:xfrm>
          <a:prstGeom prst="rect"/>
          <a:solidFill>
            <a:schemeClr val="accent2">
              <a:lumMod val="20000"/>
              <a:lumOff val="80000"/>
            </a:schemeClr>
          </a:solidFill>
          <a:ln w="6350" cap="flat" cmpd="sng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>
          <a:xfrm>
            <a:off x="8594725" y="0"/>
            <a:ext cx="549910" cy="274955"/>
          </a:xfrm>
        </p:spPr>
        <p:txBody>
          <a:bodyPr/>
          <a:lstStyle/>
          <a:p>
            <a:fld id="{61AA835D-8947-4686-9B80-1C1BEEAA91EC}" type="slidenum">
              <a:rPr lang="ko-KR" altLang="en-US" smtClean="0"/>
              <a:pPr/>
              <a:t>5</a:t>
            </a:fld>
            <a:endParaRPr lang="ko-KR" altLang="en-US" dirty="0"/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altLang="ko-KR" dirty="0" smtClean="0"/>
              <a:t>Information Architecture</a:t>
            </a:r>
            <a:endParaRPr lang="ko-KR" altLang="en-US" dirty="0"/>
          </a:p>
        </p:txBody>
      </p:sp>
      <p:sp>
        <p:nvSpPr>
          <p:cNvPr id="69" name="텍스트 개체 틀 68"/>
          <p:cNvSpPr>
            <a:spLocks noGrp="1"/>
          </p:cNvSpPr>
          <p:nvPr>
            <p:ph type="body" sz="quarter" idx="11"/>
          </p:nvPr>
        </p:nvSpPr>
        <p:spPr>
          <a:xfrm>
            <a:off x="395605" y="12700"/>
            <a:ext cx="1008380" cy="288290"/>
          </a:xfrm>
        </p:spPr>
        <p:txBody>
          <a:bodyPr/>
          <a:lstStyle/>
          <a:p>
            <a:r>
              <a:rPr lang="en-US" altLang="ko-KR" dirty="0" smtClean="0"/>
              <a:t>1.0</a:t>
            </a:r>
            <a:endParaRPr lang="ko-KR" altLang="en-US" dirty="0"/>
          </a:p>
        </p:txBody>
      </p:sp>
      <p:sp>
        <p:nvSpPr>
          <p:cNvPr id="12" name="모서리가 둥근 직사각형 11"/>
          <p:cNvSpPr/>
          <p:nvPr/>
        </p:nvSpPr>
        <p:spPr>
          <a:xfrm>
            <a:off x="3327400" y="987425"/>
            <a:ext cx="1254760" cy="304800"/>
          </a:xfrm>
          <a:prstGeom prst="roundRect">
            <a:avLst>
              <a:gd name="adj" fmla="val 47935"/>
            </a:avLst>
          </a:prstGeom>
          <a:solidFill>
            <a:schemeClr val="tx1">
              <a:lumMod val="65000"/>
              <a:lumOff val="35000"/>
            </a:schemeClr>
          </a:solidFill>
          <a:ln w="9525" cmpd="sng">
            <a:solidFill>
              <a:schemeClr val="bg1">
                <a:lumMod val="50000"/>
              </a:schemeClr>
            </a:solidFill>
            <a:prstDash val="solid"/>
          </a:ln>
        </p:spPr>
        <p:txBody>
          <a:bodyPr lIns="15518" tIns="15518" rIns="15518" bIns="15518" anchor="ctr"/>
          <a:lstStyle/>
          <a:p>
            <a:pPr algn="ctr" fontAlgn="auto">
              <a:spcBef>
                <a:spcPct val="10000"/>
              </a:spcBef>
              <a:spcAft>
                <a:spcPts val="0"/>
              </a:spcAft>
              <a:defRPr/>
            </a:pPr>
            <a:r>
              <a:rPr kumimoji="0" lang="en-US" altLang="ko-KR" sz="1000" b="1" dirty="0" smtClean="0">
                <a:solidFill>
                  <a:schemeClr val="bg1"/>
                </a:solidFill>
                <a:latin typeface="+mn-ea"/>
              </a:rPr>
              <a:t>Home</a:t>
            </a:r>
            <a:endParaRPr kumimoji="0" lang="ko-KR" altLang="en-US" sz="1000" b="1" dirty="0">
              <a:solidFill>
                <a:schemeClr val="bg1"/>
              </a:solidFill>
              <a:latin typeface="+mn-ea"/>
            </a:endParaRPr>
          </a:p>
        </p:txBody>
      </p:sp>
      <p:cxnSp>
        <p:nvCxnSpPr>
          <p:cNvPr id="16" name="직선 연결선 15"/>
          <p:cNvCxnSpPr>
            <a:stCxn id="22" idx="2"/>
            <a:endCxn id="116" idx="0"/>
          </p:cNvCxnSpPr>
          <p:nvPr/>
        </p:nvCxnSpPr>
        <p:spPr>
          <a:xfrm>
            <a:off x="1541145" y="2484755"/>
            <a:ext cx="8255" cy="125984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모서리가 둥근 직사각형 20"/>
          <p:cNvSpPr>
            <a:spLocks/>
          </p:cNvSpPr>
          <p:nvPr/>
        </p:nvSpPr>
        <p:spPr bwMode="auto">
          <a:xfrm rot="0">
            <a:off x="7051675" y="1293495"/>
            <a:ext cx="916305" cy="216535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9525" cap="flat" cmpd="sng">
            <a:solidFill>
              <a:schemeClr val="bg1">
                <a:lumMod val="65000"/>
                <a:alpha val="100000"/>
              </a:schemeClr>
            </a:solidFill>
            <a:prstDash val="solid"/>
          </a:ln>
        </p:spPr>
        <p:txBody>
          <a:bodyPr wrap="square" lIns="15240" tIns="15240" rIns="15240" bIns="15240" numCol="1" vert="horz" anchor="ctr">
            <a:noAutofit/>
          </a:bodyPr>
          <a:lstStyle/>
          <a:p>
            <a:pPr marL="0" indent="0" algn="ctr" latinLnBrk="0">
              <a:spcBef>
                <a:spcPct val="10000"/>
              </a:spcBef>
              <a:buFontTx/>
              <a:buNone/>
            </a:pPr>
            <a:r>
              <a:rPr lang="ko-KR" altLang="en-US" sz="900">
                <a:latin typeface="맑은 고딕" charset="0"/>
              </a:rPr>
              <a:t>회원가입</a:t>
            </a:r>
            <a:endParaRPr lang="ko-KR" altLang="en-US" sz="900">
              <a:latin typeface="맑은 고딕" charset="0"/>
            </a:endParaRPr>
          </a:p>
        </p:txBody>
      </p:sp>
      <p:sp>
        <p:nvSpPr>
          <p:cNvPr id="22" name="모서리가 둥근 직사각형 21"/>
          <p:cNvSpPr/>
          <p:nvPr/>
        </p:nvSpPr>
        <p:spPr>
          <a:xfrm>
            <a:off x="951230" y="2211705"/>
            <a:ext cx="1179830" cy="273685"/>
          </a:xfrm>
          <a:prstGeom prst="roundRect">
            <a:avLst>
              <a:gd name="adj" fmla="val 41681"/>
            </a:avLst>
          </a:prstGeom>
          <a:solidFill>
            <a:schemeClr val="bg1">
              <a:lumMod val="65000"/>
            </a:schemeClr>
          </a:solidFill>
          <a:ln w="9525" cmpd="sng">
            <a:solidFill>
              <a:schemeClr val="bg1">
                <a:lumMod val="65000"/>
              </a:schemeClr>
            </a:solidFill>
            <a:prstDash val="solid"/>
          </a:ln>
        </p:spPr>
        <p:txBody>
          <a:bodyPr wrap="square" lIns="15240" tIns="15240" rIns="15240" bIns="15240" numCol="1" vert="horz" anchor="ctr">
            <a:noAutofit/>
          </a:bodyPr>
          <a:lstStyle/>
          <a:p>
            <a:pPr marL="0" indent="0" algn="ctr" fontAlgn="auto" latinLnBrk="0">
              <a:spcBef>
                <a:spcPct val="10000"/>
              </a:spcBef>
              <a:spcAft>
                <a:spcPts val="0"/>
              </a:spcAft>
              <a:buFontTx/>
              <a:buNone/>
              <a:defRPr/>
            </a:pPr>
            <a:r>
              <a:rPr lang="en-US" altLang="ko-KR" sz="900" b="1">
                <a:solidFill>
                  <a:schemeClr val="bg1"/>
                </a:solidFill>
                <a:latin typeface="맑은 고딕" charset="0"/>
              </a:rPr>
              <a:t>공지사항</a:t>
            </a:r>
            <a:endParaRPr lang="ko-KR" altLang="en-US" sz="900" b="1">
              <a:solidFill>
                <a:schemeClr val="bg1"/>
              </a:solidFill>
              <a:latin typeface="맑은 고딕" charset="0"/>
            </a:endParaRPr>
          </a:p>
        </p:txBody>
      </p:sp>
      <p:cxnSp>
        <p:nvCxnSpPr>
          <p:cNvPr id="55" name="꺾인 연결선 54"/>
          <p:cNvCxnSpPr>
            <a:stCxn id="214" idx="3"/>
            <a:endCxn id="21" idx="1"/>
          </p:cNvCxnSpPr>
          <p:nvPr/>
        </p:nvCxnSpPr>
        <p:spPr>
          <a:xfrm rot="0" flipV="1">
            <a:off x="6090920" y="1401445"/>
            <a:ext cx="961390" cy="4445"/>
          </a:xfrm>
          <a:prstGeom prst="bentConnector3">
            <a:avLst>
              <a:gd name="adj1" fmla="val 49958"/>
            </a:avLst>
          </a:prstGeom>
          <a:ln w="9525" cap="flat" cmpd="sng">
            <a:solidFill>
              <a:schemeClr val="tx1">
                <a:lumMod val="65000"/>
                <a:lumOff val="35000"/>
                <a:alpha val="10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모서리가 둥근 직사각형 112"/>
          <p:cNvSpPr/>
          <p:nvPr/>
        </p:nvSpPr>
        <p:spPr bwMode="auto">
          <a:xfrm>
            <a:off x="1091565" y="2677795"/>
            <a:ext cx="916305" cy="216535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9525" cmpd="sng">
            <a:solidFill>
              <a:schemeClr val="bg1">
                <a:lumMod val="65000"/>
              </a:schemeClr>
            </a:solidFill>
            <a:prstDash val="solid"/>
          </a:ln>
        </p:spPr>
        <p:txBody>
          <a:bodyPr wrap="square" lIns="15240" tIns="15240" rIns="15240" bIns="15240" numCol="1" vert="horz" anchor="ctr">
            <a:noAutofit/>
          </a:bodyPr>
          <a:lstStyle/>
          <a:p>
            <a:pPr marL="0" indent="0" algn="ctr" latinLnBrk="0">
              <a:spcBef>
                <a:spcPct val="10000"/>
              </a:spcBef>
              <a:buFontTx/>
              <a:buNone/>
            </a:pPr>
            <a:r>
              <a:rPr lang="ko-KR" altLang="en-US" sz="900">
                <a:latin typeface="맑은 고딕" charset="0"/>
              </a:rPr>
              <a:t>공지사항 수정</a:t>
            </a:r>
            <a:endParaRPr lang="ko-KR" altLang="en-US" sz="900">
              <a:latin typeface="맑은 고딕" charset="0"/>
            </a:endParaRPr>
          </a:p>
        </p:txBody>
      </p:sp>
      <p:sp>
        <p:nvSpPr>
          <p:cNvPr id="114" name="모서리가 둥근 직사각형 113"/>
          <p:cNvSpPr/>
          <p:nvPr/>
        </p:nvSpPr>
        <p:spPr bwMode="auto">
          <a:xfrm>
            <a:off x="1091565" y="3020695"/>
            <a:ext cx="916305" cy="216535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9525" cmpd="sng">
            <a:solidFill>
              <a:schemeClr val="bg1">
                <a:lumMod val="65000"/>
              </a:schemeClr>
            </a:solidFill>
            <a:prstDash val="solid"/>
          </a:ln>
        </p:spPr>
        <p:txBody>
          <a:bodyPr wrap="square" lIns="15240" tIns="15240" rIns="15240" bIns="15240" numCol="1" vert="horz" anchor="ctr">
            <a:noAutofit/>
          </a:bodyPr>
          <a:lstStyle/>
          <a:p>
            <a:pPr marL="0" indent="0" algn="ctr" latinLnBrk="0">
              <a:spcBef>
                <a:spcPct val="10000"/>
              </a:spcBef>
              <a:buFontTx/>
              <a:buNone/>
            </a:pPr>
            <a:r>
              <a:rPr lang="ko-KR" altLang="en-US" sz="900">
                <a:solidFill>
                  <a:schemeClr val="tx1"/>
                </a:solidFill>
                <a:latin typeface="맑은 고딕" charset="0"/>
              </a:rPr>
              <a:t>공지사항 삭제</a:t>
            </a:r>
            <a:endParaRPr lang="ko-KR" altLang="en-US" sz="900">
              <a:solidFill>
                <a:schemeClr val="tx1"/>
              </a:solidFill>
              <a:latin typeface="맑은 고딕" charset="0"/>
            </a:endParaRPr>
          </a:p>
        </p:txBody>
      </p:sp>
      <p:sp>
        <p:nvSpPr>
          <p:cNvPr id="115" name="모서리가 둥근 직사각형 114"/>
          <p:cNvSpPr/>
          <p:nvPr/>
        </p:nvSpPr>
        <p:spPr bwMode="auto">
          <a:xfrm>
            <a:off x="1091565" y="3382645"/>
            <a:ext cx="916305" cy="216535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9525" cmpd="sng">
            <a:solidFill>
              <a:schemeClr val="bg1">
                <a:lumMod val="65000"/>
              </a:schemeClr>
            </a:solidFill>
            <a:prstDash val="solid"/>
          </a:ln>
        </p:spPr>
        <p:txBody>
          <a:bodyPr wrap="square" lIns="15240" tIns="15240" rIns="15240" bIns="15240" numCol="1" vert="horz" anchor="ctr">
            <a:noAutofit/>
          </a:bodyPr>
          <a:lstStyle/>
          <a:p>
            <a:pPr marL="0" indent="0" algn="ctr" latinLnBrk="0">
              <a:spcBef>
                <a:spcPct val="10000"/>
              </a:spcBef>
              <a:buFontTx/>
              <a:buNone/>
            </a:pPr>
            <a:r>
              <a:rPr lang="ko-KR" altLang="en-US" sz="900">
                <a:solidFill>
                  <a:schemeClr val="tx1"/>
                </a:solidFill>
                <a:latin typeface="맑은 고딕" charset="0"/>
              </a:rPr>
              <a:t>공지사항 등록</a:t>
            </a:r>
            <a:endParaRPr lang="ko-KR" altLang="en-US" sz="900">
              <a:solidFill>
                <a:schemeClr val="tx1"/>
              </a:solidFill>
              <a:latin typeface="맑은 고딕" charset="0"/>
            </a:endParaRPr>
          </a:p>
        </p:txBody>
      </p:sp>
      <p:sp>
        <p:nvSpPr>
          <p:cNvPr id="116" name="모서리가 둥근 직사각형 115"/>
          <p:cNvSpPr/>
          <p:nvPr/>
        </p:nvSpPr>
        <p:spPr bwMode="auto">
          <a:xfrm>
            <a:off x="1091565" y="3744595"/>
            <a:ext cx="916305" cy="216535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9525" cmpd="sng">
            <a:solidFill>
              <a:schemeClr val="bg1">
                <a:lumMod val="65000"/>
              </a:schemeClr>
            </a:solidFill>
            <a:prstDash val="solid"/>
          </a:ln>
        </p:spPr>
        <p:txBody>
          <a:bodyPr wrap="square" lIns="15240" tIns="15240" rIns="15240" bIns="15240" numCol="1" vert="horz" anchor="ctr">
            <a:noAutofit/>
          </a:bodyPr>
          <a:lstStyle/>
          <a:p>
            <a:pPr marL="0" indent="0" algn="ctr" latinLnBrk="0">
              <a:spcBef>
                <a:spcPct val="10000"/>
              </a:spcBef>
              <a:buFontTx/>
              <a:buNone/>
            </a:pPr>
            <a:r>
              <a:rPr lang="ko-KR" altLang="en-US" sz="900">
                <a:solidFill>
                  <a:schemeClr val="tx1"/>
                </a:solidFill>
                <a:latin typeface="맑은 고딕" charset="0"/>
              </a:rPr>
              <a:t>공지사항 조회</a:t>
            </a:r>
            <a:endParaRPr lang="ko-KR" altLang="en-US" sz="900">
              <a:solidFill>
                <a:schemeClr val="tx1"/>
              </a:solidFill>
              <a:latin typeface="맑은 고딕" charset="0"/>
            </a:endParaRPr>
          </a:p>
        </p:txBody>
      </p:sp>
      <p:cxnSp>
        <p:nvCxnSpPr>
          <p:cNvPr id="155" name="직선 연결선 154"/>
          <p:cNvCxnSpPr>
            <a:stCxn id="156" idx="2"/>
            <a:endCxn id="158" idx="0"/>
          </p:cNvCxnSpPr>
          <p:nvPr/>
        </p:nvCxnSpPr>
        <p:spPr>
          <a:xfrm rot="0" flipH="1">
            <a:off x="4317365" y="2484755"/>
            <a:ext cx="12700" cy="637540"/>
          </a:xfrm>
          <a:prstGeom prst="line"/>
          <a:ln w="9525" cap="flat" cmpd="sng">
            <a:solidFill>
              <a:schemeClr val="tx1">
                <a:lumMod val="65000"/>
                <a:lumOff val="35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6" name="모서리가 둥근 직사각형 155"/>
          <p:cNvSpPr/>
          <p:nvPr/>
        </p:nvSpPr>
        <p:spPr>
          <a:xfrm>
            <a:off x="3739515" y="2211705"/>
            <a:ext cx="1179830" cy="273685"/>
          </a:xfrm>
          <a:prstGeom prst="roundRect">
            <a:avLst>
              <a:gd name="adj" fmla="val 41681"/>
            </a:avLst>
          </a:prstGeom>
          <a:solidFill>
            <a:schemeClr val="bg1">
              <a:lumMod val="65000"/>
            </a:schemeClr>
          </a:solidFill>
          <a:ln w="9525" cmpd="sng">
            <a:solidFill>
              <a:schemeClr val="bg1">
                <a:lumMod val="65000"/>
              </a:schemeClr>
            </a:solidFill>
            <a:prstDash val="solid"/>
          </a:ln>
        </p:spPr>
        <p:txBody>
          <a:bodyPr wrap="square" lIns="15240" tIns="15240" rIns="15240" bIns="15240" numCol="1" vert="horz" anchor="ctr">
            <a:noAutofit/>
          </a:bodyPr>
          <a:lstStyle/>
          <a:p>
            <a:pPr marL="0" indent="0" algn="ctr" fontAlgn="auto" latinLnBrk="0">
              <a:spcBef>
                <a:spcPct val="10000"/>
              </a:spcBef>
              <a:spcAft>
                <a:spcPts val="0"/>
              </a:spcAft>
              <a:buFontTx/>
              <a:buNone/>
              <a:defRPr/>
            </a:pPr>
            <a:r>
              <a:rPr lang="ko-KR" altLang="en-US" sz="900" b="1">
                <a:solidFill>
                  <a:schemeClr val="bg1"/>
                </a:solidFill>
                <a:latin typeface="맑은 고딕" charset="0"/>
              </a:rPr>
              <a:t>지역별 아파트 거래 검색</a:t>
            </a:r>
            <a:endParaRPr lang="ko-KR" altLang="en-US" sz="900" b="1">
              <a:solidFill>
                <a:schemeClr val="bg1"/>
              </a:solidFill>
              <a:latin typeface="맑은 고딕" charset="0"/>
            </a:endParaRPr>
          </a:p>
        </p:txBody>
      </p:sp>
      <p:sp>
        <p:nvSpPr>
          <p:cNvPr id="157" name="모서리가 둥근 직사각형 156"/>
          <p:cNvSpPr/>
          <p:nvPr/>
        </p:nvSpPr>
        <p:spPr bwMode="auto">
          <a:xfrm>
            <a:off x="3879215" y="2677795"/>
            <a:ext cx="916305" cy="216535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9525" cmpd="sng">
            <a:solidFill>
              <a:schemeClr val="bg1">
                <a:lumMod val="65000"/>
              </a:schemeClr>
            </a:solidFill>
            <a:prstDash val="solid"/>
          </a:ln>
        </p:spPr>
        <p:txBody>
          <a:bodyPr wrap="square" lIns="15240" tIns="15240" rIns="15240" bIns="15240" numCol="1" vert="horz" anchor="ctr">
            <a:noAutofit/>
          </a:bodyPr>
          <a:lstStyle/>
          <a:p>
            <a:pPr marL="0" indent="0" algn="ctr" latinLnBrk="0">
              <a:spcBef>
                <a:spcPct val="10000"/>
              </a:spcBef>
              <a:buFontTx/>
              <a:buNone/>
            </a:pPr>
            <a:r>
              <a:rPr lang="ko-KR" altLang="en-US" sz="900">
                <a:solidFill>
                  <a:schemeClr val="tx1"/>
                </a:solidFill>
                <a:latin typeface="맑은 고딕" charset="0"/>
              </a:rPr>
              <a:t>관심매물 등록</a:t>
            </a:r>
            <a:endParaRPr lang="ko-KR" altLang="en-US" sz="900">
              <a:solidFill>
                <a:schemeClr val="tx1"/>
              </a:solidFill>
              <a:latin typeface="맑은 고딕" charset="0"/>
            </a:endParaRPr>
          </a:p>
        </p:txBody>
      </p:sp>
      <p:sp>
        <p:nvSpPr>
          <p:cNvPr id="158" name="모서리가 둥근 직사각형 157"/>
          <p:cNvSpPr>
            <a:spLocks/>
          </p:cNvSpPr>
          <p:nvPr/>
        </p:nvSpPr>
        <p:spPr bwMode="auto">
          <a:xfrm rot="0">
            <a:off x="3859530" y="3121660"/>
            <a:ext cx="916305" cy="216535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9525" cap="flat" cmpd="sng">
            <a:solidFill>
              <a:schemeClr val="bg1">
                <a:lumMod val="65000"/>
                <a:alpha val="100000"/>
              </a:schemeClr>
            </a:solidFill>
            <a:prstDash val="solid"/>
          </a:ln>
        </p:spPr>
        <p:txBody>
          <a:bodyPr wrap="square" lIns="15240" tIns="15240" rIns="15240" bIns="15240" numCol="1" vert="horz" anchor="ctr">
            <a:noAutofit/>
          </a:bodyPr>
          <a:lstStyle/>
          <a:p>
            <a:pPr marL="0" indent="0" algn="ctr" latinLnBrk="0">
              <a:spcBef>
                <a:spcPct val="10000"/>
              </a:spcBef>
              <a:buFontTx/>
              <a:buNone/>
            </a:pPr>
            <a:r>
              <a:rPr lang="en-US" altLang="ko-KR" sz="900">
                <a:solidFill>
                  <a:schemeClr val="tx1"/>
                </a:solidFill>
                <a:latin typeface="맑은 고딕" charset="0"/>
              </a:rPr>
              <a:t>거래별 상세정보 검색</a:t>
            </a:r>
            <a:endParaRPr lang="ko-KR" altLang="en-US" sz="900">
              <a:solidFill>
                <a:schemeClr val="tx1"/>
              </a:solidFill>
              <a:latin typeface="맑은 고딕" charset="0"/>
            </a:endParaRPr>
          </a:p>
        </p:txBody>
      </p:sp>
      <p:cxnSp>
        <p:nvCxnSpPr>
          <p:cNvPr id="160" name="꺾인 연결선 159"/>
          <p:cNvCxnSpPr>
            <a:stCxn id="12" idx="2"/>
            <a:endCxn id="22" idx="0"/>
          </p:cNvCxnSpPr>
          <p:nvPr/>
        </p:nvCxnSpPr>
        <p:spPr>
          <a:xfrm rot="5400000">
            <a:off x="2287905" y="544830"/>
            <a:ext cx="919480" cy="2414270"/>
          </a:xfrm>
          <a:prstGeom prst="bentConnector3">
            <a:avLst>
              <a:gd name="adj1" fmla="val 50000"/>
            </a:avLst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꺾인 연결선 163"/>
          <p:cNvCxnSpPr>
            <a:stCxn id="12" idx="2"/>
            <a:endCxn id="156" idx="0"/>
          </p:cNvCxnSpPr>
          <p:nvPr/>
        </p:nvCxnSpPr>
        <p:spPr>
          <a:xfrm rot="16200000" flipH="1">
            <a:off x="3682365" y="1565275"/>
            <a:ext cx="919480" cy="374015"/>
          </a:xfrm>
          <a:prstGeom prst="bentConnector3">
            <a:avLst>
              <a:gd name="adj1" fmla="val 50000"/>
            </a:avLst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4" name="모서리가 둥근 직사각형 213"/>
          <p:cNvSpPr/>
          <p:nvPr/>
        </p:nvSpPr>
        <p:spPr>
          <a:xfrm>
            <a:off x="4911725" y="1268730"/>
            <a:ext cx="1179195" cy="273050"/>
          </a:xfrm>
          <a:prstGeom prst="roundRect">
            <a:avLst>
              <a:gd name="adj" fmla="val 41681"/>
            </a:avLst>
          </a:prstGeom>
          <a:solidFill>
            <a:schemeClr val="bg1">
              <a:lumMod val="65000"/>
            </a:schemeClr>
          </a:solidFill>
          <a:ln w="9525" cmpd="sng">
            <a:solidFill>
              <a:schemeClr val="bg1">
                <a:lumMod val="65000"/>
              </a:schemeClr>
            </a:solidFill>
            <a:prstDash val="solid"/>
          </a:ln>
        </p:spPr>
        <p:txBody>
          <a:bodyPr lIns="15518" tIns="15518" rIns="15518" bIns="15518" anchor="ctr"/>
          <a:lstStyle/>
          <a:p>
            <a:pPr algn="ctr" fontAlgn="auto">
              <a:spcBef>
                <a:spcPct val="10000"/>
              </a:spcBef>
              <a:spcAft>
                <a:spcPts val="0"/>
              </a:spcAft>
              <a:defRPr/>
            </a:pPr>
            <a:r>
              <a:rPr kumimoji="0" lang="en-US" altLang="ko-KR" sz="900" b="1" dirty="0" smtClean="0">
                <a:solidFill>
                  <a:schemeClr val="bg1"/>
                </a:solidFill>
                <a:latin typeface="+mn-ea"/>
              </a:rPr>
              <a:t>Login</a:t>
            </a:r>
            <a:endParaRPr kumimoji="0" lang="ko-KR" altLang="en-US" sz="900" b="1" dirty="0">
              <a:solidFill>
                <a:schemeClr val="bg1"/>
              </a:solidFill>
              <a:latin typeface="+mn-ea"/>
            </a:endParaRPr>
          </a:p>
        </p:txBody>
      </p:sp>
      <p:cxnSp>
        <p:nvCxnSpPr>
          <p:cNvPr id="236" name="꺾인 연결선 235"/>
          <p:cNvCxnSpPr>
            <a:stCxn id="12" idx="2"/>
            <a:endCxn id="214" idx="1"/>
          </p:cNvCxnSpPr>
          <p:nvPr/>
        </p:nvCxnSpPr>
        <p:spPr>
          <a:xfrm rot="16200000" flipH="1">
            <a:off x="4377055" y="870585"/>
            <a:ext cx="113030" cy="956945"/>
          </a:xfrm>
          <a:prstGeom prst="bentConnector2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7" name="꺾인 연결선 266"/>
          <p:cNvCxnSpPr>
            <a:stCxn id="12" idx="2"/>
            <a:endCxn id="271" idx="0"/>
          </p:cNvCxnSpPr>
          <p:nvPr/>
        </p:nvCxnSpPr>
        <p:spPr>
          <a:xfrm rot="16200000" flipH="1">
            <a:off x="5275580" y="-28575"/>
            <a:ext cx="920750" cy="3562350"/>
          </a:xfrm>
          <a:prstGeom prst="bentConnector3">
            <a:avLst>
              <a:gd name="adj1" fmla="val 50000"/>
            </a:avLst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0" name="직선 연결선 269"/>
          <p:cNvCxnSpPr>
            <a:stCxn id="271" idx="2"/>
            <a:endCxn id="274" idx="0"/>
          </p:cNvCxnSpPr>
          <p:nvPr/>
        </p:nvCxnSpPr>
        <p:spPr>
          <a:xfrm>
            <a:off x="7517765" y="2486660"/>
            <a:ext cx="8255" cy="89789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1" name="모서리가 둥근 직사각형 270"/>
          <p:cNvSpPr/>
          <p:nvPr/>
        </p:nvSpPr>
        <p:spPr>
          <a:xfrm>
            <a:off x="6927850" y="2212975"/>
            <a:ext cx="1179195" cy="273050"/>
          </a:xfrm>
          <a:prstGeom prst="roundRect">
            <a:avLst>
              <a:gd name="adj" fmla="val 41681"/>
            </a:avLst>
          </a:prstGeom>
          <a:solidFill>
            <a:schemeClr val="bg1">
              <a:lumMod val="65000"/>
            </a:schemeClr>
          </a:solidFill>
          <a:ln w="9525" cmpd="sng">
            <a:solidFill>
              <a:schemeClr val="bg1">
                <a:lumMod val="65000"/>
              </a:schemeClr>
            </a:solidFill>
            <a:prstDash val="solid"/>
          </a:ln>
        </p:spPr>
        <p:txBody>
          <a:bodyPr lIns="15518" tIns="15518" rIns="15518" bIns="15518" anchor="ctr"/>
          <a:lstStyle/>
          <a:p>
            <a:pPr algn="ctr" fontAlgn="auto">
              <a:spcBef>
                <a:spcPct val="10000"/>
              </a:spcBef>
              <a:spcAft>
                <a:spcPts val="0"/>
              </a:spcAft>
              <a:defRPr/>
            </a:pPr>
            <a:r>
              <a:rPr lang="ko-KR" altLang="en-US" sz="900" b="1" dirty="0" smtClean="0">
                <a:solidFill>
                  <a:schemeClr val="bg1"/>
                </a:solidFill>
                <a:latin typeface="+mn-ea"/>
              </a:rPr>
              <a:t>회원정보</a:t>
            </a:r>
            <a:endParaRPr kumimoji="0" lang="ko-KR" altLang="en-US" sz="9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72" name="모서리가 둥근 직사각형 271"/>
          <p:cNvSpPr/>
          <p:nvPr/>
        </p:nvSpPr>
        <p:spPr bwMode="auto">
          <a:xfrm>
            <a:off x="7068185" y="2679700"/>
            <a:ext cx="915670" cy="2159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9525" cmpd="sng">
            <a:solidFill>
              <a:schemeClr val="bg1">
                <a:lumMod val="65000"/>
              </a:schemeClr>
            </a:solidFill>
            <a:prstDash val="solid"/>
          </a:ln>
        </p:spPr>
        <p:txBody>
          <a:bodyPr lIns="15518" tIns="15518" rIns="15518" bIns="15518" anchor="ctr"/>
          <a:lstStyle/>
          <a:p>
            <a:pPr algn="ctr">
              <a:spcBef>
                <a:spcPct val="10000"/>
              </a:spcBef>
            </a:pPr>
            <a:r>
              <a:rPr lang="ko-KR" altLang="en-US" sz="900" dirty="0" smtClean="0">
                <a:solidFill>
                  <a:schemeClr val="tx1"/>
                </a:solidFill>
                <a:latin typeface="+mn-ea"/>
              </a:rPr>
              <a:t>정보수정</a:t>
            </a:r>
            <a:endParaRPr lang="ko-KR" altLang="en-US" sz="9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273" name="모서리가 둥근 직사각형 272"/>
          <p:cNvSpPr/>
          <p:nvPr/>
        </p:nvSpPr>
        <p:spPr bwMode="auto">
          <a:xfrm>
            <a:off x="7068185" y="3022600"/>
            <a:ext cx="915670" cy="2159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9525" cmpd="sng">
            <a:solidFill>
              <a:schemeClr val="bg1">
                <a:lumMod val="65000"/>
              </a:schemeClr>
            </a:solidFill>
            <a:prstDash val="solid"/>
          </a:ln>
        </p:spPr>
        <p:txBody>
          <a:bodyPr lIns="15518" tIns="15518" rIns="15518" bIns="15518" anchor="ctr"/>
          <a:lstStyle/>
          <a:p>
            <a:pPr algn="ctr">
              <a:spcBef>
                <a:spcPct val="10000"/>
              </a:spcBef>
            </a:pPr>
            <a:r>
              <a:rPr lang="ko-KR" altLang="en-US" sz="900" dirty="0" smtClean="0">
                <a:solidFill>
                  <a:schemeClr val="tx1"/>
                </a:solidFill>
                <a:latin typeface="+mn-ea"/>
              </a:rPr>
              <a:t>비밀번호 수정</a:t>
            </a:r>
            <a:endParaRPr lang="ko-KR" altLang="en-US" sz="9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274" name="모서리가 둥근 직사각형 273"/>
          <p:cNvSpPr/>
          <p:nvPr/>
        </p:nvSpPr>
        <p:spPr bwMode="auto">
          <a:xfrm>
            <a:off x="7068185" y="3384550"/>
            <a:ext cx="915670" cy="2159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9525" cmpd="sng">
            <a:solidFill>
              <a:schemeClr val="bg1">
                <a:lumMod val="65000"/>
              </a:schemeClr>
            </a:solidFill>
            <a:prstDash val="solid"/>
          </a:ln>
        </p:spPr>
        <p:txBody>
          <a:bodyPr lIns="15518" tIns="15518" rIns="15518" bIns="15518" anchor="ctr"/>
          <a:lstStyle/>
          <a:p>
            <a:pPr algn="ctr">
              <a:spcBef>
                <a:spcPct val="10000"/>
              </a:spcBef>
            </a:pPr>
            <a:r>
              <a:rPr lang="ko-KR" altLang="en-US" sz="900" dirty="0" smtClean="0">
                <a:solidFill>
                  <a:schemeClr val="tx1"/>
                </a:solidFill>
                <a:latin typeface="+mn-ea"/>
              </a:rPr>
              <a:t>구매예약내역</a:t>
            </a:r>
            <a:endParaRPr lang="ko-KR" altLang="en-US" sz="9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64" name="직사각형 63"/>
          <p:cNvSpPr/>
          <p:nvPr/>
        </p:nvSpPr>
        <p:spPr>
          <a:xfrm>
            <a:off x="251460" y="483235"/>
            <a:ext cx="431800" cy="14414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63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TextBox 64"/>
          <p:cNvSpPr txBox="1"/>
          <p:nvPr/>
        </p:nvSpPr>
        <p:spPr>
          <a:xfrm>
            <a:off x="643255" y="458470"/>
            <a:ext cx="800100" cy="2152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/>
              <a:t>회원인증화면</a:t>
            </a:r>
            <a:endParaRPr lang="ko-KR" altLang="en-US" sz="8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부제목 4"/>
          <p:cNvSpPr>
            <a:spLocks noGrp="1"/>
          </p:cNvSpPr>
          <p:nvPr>
            <p:ph type="subTitle" idx="1"/>
          </p:nvPr>
        </p:nvSpPr>
        <p:spPr>
          <a:xfrm>
            <a:off x="323215" y="2211705"/>
            <a:ext cx="6401435" cy="809625"/>
          </a:xfrm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latinLnBrk="0">
              <a:buFontTx/>
              <a:buNone/>
            </a:pPr>
            <a:r>
              <a:rPr lang="en-US" altLang="ko-KR"/>
              <a:t>2.1 로그인 전 메인화면</a:t>
            </a:r>
            <a:endParaRPr lang="ko-KR" altLang="en-US"/>
          </a:p>
          <a:p>
            <a:pPr marL="0" indent="0" latinLnBrk="0">
              <a:buFontTx/>
              <a:buNone/>
            </a:pPr>
            <a:r>
              <a:rPr lang="en-US" altLang="ko-KR"/>
              <a:t>2.2 로그인 후 메인화면</a:t>
            </a:r>
            <a:endParaRPr lang="ko-KR" altLang="en-US"/>
          </a:p>
        </p:txBody>
      </p:sp>
      <p:sp>
        <p:nvSpPr>
          <p:cNvPr id="4" name="제목 3"/>
          <p:cNvSpPr txBox="1">
            <a:spLocks noGrp="1"/>
          </p:cNvSpPr>
          <p:nvPr>
            <p:ph type="title"/>
          </p:nvPr>
        </p:nvSpPr>
        <p:spPr>
          <a:xfrm rot="0">
            <a:off x="159385" y="1733550"/>
            <a:ext cx="7345680" cy="277495"/>
          </a:xfrm>
          <a:prstGeom prst="rect"/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latinLnBrk="0">
              <a:buFontTx/>
              <a:buNone/>
            </a:pPr>
            <a:r>
              <a:rPr lang="en-US" altLang="ko-KR"/>
              <a:t>2. 메인화면</a:t>
            </a:r>
            <a:endParaRPr lang="ko-KR" altLang="en-US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4"/>
          </p:nvPr>
        </p:nvSpPr>
        <p:spPr>
          <a:xfrm>
            <a:off x="8415020" y="195580"/>
            <a:ext cx="549910" cy="274955"/>
          </a:xfrm>
        </p:spPr>
        <p:txBody>
          <a:bodyPr/>
          <a:lstStyle/>
          <a:p>
            <a:fld id="{61AA835D-8947-4686-9B80-1C1BEEAA91EC}" type="slidenum">
              <a:rPr lang="ko-KR" altLang="en-US" smtClean="0"/>
              <a:pPr/>
              <a:t>9</a:t>
            </a:fld>
            <a:endParaRPr lang="ko-KR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텍스트 개체 틀 31"/>
          <p:cNvSpPr>
            <a:spLocks noGrp="1"/>
          </p:cNvSpPr>
          <p:nvPr>
            <p:ph type="body" sz="quarter" idx="10"/>
          </p:nvPr>
        </p:nvSpPr>
        <p:spPr>
          <a:xfrm>
            <a:off x="6876415" y="483235"/>
            <a:ext cx="2268220" cy="4465320"/>
          </a:xfrm>
        </p:spPr>
        <p:txBody>
          <a:bodyPr wrap="square" lIns="36195" tIns="45720" rIns="0" bIns="45720" numCol="1" vert="horz" anchor="t">
            <a:noAutofit/>
          </a:bodyPr>
          <a:lstStyle/>
          <a:p>
            <a:pPr marL="342900" indent="-342900" latinLnBrk="0">
              <a:buFontTx/>
              <a:buNone/>
            </a:pPr>
            <a:r>
              <a:rPr lang="en-US" altLang="ko-KR"/>
              <a:t>1. 메인페이지 - Pages - Account의 Sign in을</a:t>
            </a:r>
            <a:endParaRPr lang="ko-KR" altLang="en-US"/>
          </a:p>
          <a:p>
            <a:pPr marL="342900" indent="-342900" latinLnBrk="0">
              <a:buFontTx/>
              <a:buNone/>
            </a:pPr>
            <a:r>
              <a:rPr lang="en-US" altLang="ko-KR"/>
              <a:t>클릭하면 로그인창 화면으로 갈 수 있습니다.</a:t>
            </a:r>
            <a:endParaRPr lang="ko-KR" altLang="en-US"/>
          </a:p>
          <a:p>
            <a:pPr marL="342900" indent="-342900" latinLnBrk="0">
              <a:buFontTx/>
              <a:buNone/>
            </a:pPr>
            <a:endParaRPr lang="ko-KR" altLang="en-US"/>
          </a:p>
          <a:p>
            <a:pPr marL="342900" indent="-342900" latinLnBrk="0">
              <a:buFontTx/>
              <a:buNone/>
            </a:pPr>
            <a:r>
              <a:rPr lang="en-US" altLang="ko-KR"/>
              <a:t>2. 챗봇 서비스 아이콘을 클릭하면 챗봇 서비스를 </a:t>
            </a:r>
            <a:endParaRPr lang="ko-KR" altLang="en-US"/>
          </a:p>
          <a:p>
            <a:pPr marL="342900" indent="-342900" latinLnBrk="0">
              <a:buFontTx/>
              <a:buNone/>
            </a:pPr>
            <a:r>
              <a:rPr lang="en-US" altLang="ko-KR"/>
              <a:t>이용할 수 있습니다.</a:t>
            </a:r>
            <a:endParaRPr lang="ko-KR" altLang="en-US"/>
          </a:p>
          <a:p>
            <a:pPr marL="342900" indent="-342900" latinLnBrk="0">
              <a:buFontTx/>
              <a:buNone/>
            </a:pPr>
            <a:endParaRPr lang="ko-KR" altLang="en-US"/>
          </a:p>
        </p:txBody>
      </p:sp>
      <p:sp>
        <p:nvSpPr>
          <p:cNvPr id="31" name="제목 30"/>
          <p:cNvSpPr txBox="1">
            <a:spLocks noGrp="1"/>
          </p:cNvSpPr>
          <p:nvPr>
            <p:ph type="title"/>
          </p:nvPr>
        </p:nvSpPr>
        <p:spPr>
          <a:xfrm rot="0">
            <a:off x="1409700" y="22860"/>
            <a:ext cx="5401310" cy="292735"/>
          </a:xfrm>
          <a:prstGeom prst="rect"/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latinLnBrk="0">
              <a:buFontTx/>
              <a:buNone/>
            </a:pPr>
            <a:r>
              <a:rPr lang="en-US" altLang="ko-KR"/>
              <a:t>로그인 전 메인화면</a:t>
            </a:r>
            <a:endParaRPr lang="ko-KR" altLang="en-US"/>
          </a:p>
        </p:txBody>
      </p:sp>
      <p:sp>
        <p:nvSpPr>
          <p:cNvPr id="33" name="텍스트 개체 틀 32"/>
          <p:cNvSpPr>
            <a:spLocks noGrp="1"/>
          </p:cNvSpPr>
          <p:nvPr>
            <p:ph type="body" sz="quarter" idx="11"/>
          </p:nvPr>
        </p:nvSpPr>
        <p:spPr>
          <a:xfrm>
            <a:off x="395605" y="12700"/>
            <a:ext cx="1008380" cy="288290"/>
          </a:xfrm>
        </p:spPr>
        <p:txBody>
          <a:bodyPr wrap="square" lIns="0" tIns="45720" rIns="0" bIns="45720" numCol="1" vert="horz" anchor="t">
            <a:noAutofit/>
          </a:bodyPr>
          <a:lstStyle/>
          <a:p>
            <a:pPr marL="342900" indent="-342900" latinLnBrk="0">
              <a:buFontTx/>
              <a:buNone/>
            </a:pPr>
            <a:r>
              <a:rPr lang="en-US" altLang="ko-KR"/>
              <a:t>2.1</a:t>
            </a:r>
            <a:endParaRPr lang="ko-KR" altLang="en-US"/>
          </a:p>
        </p:txBody>
      </p:sp>
      <p:sp>
        <p:nvSpPr>
          <p:cNvPr id="111" name="모서리가 둥근 직사각형 110"/>
          <p:cNvSpPr/>
          <p:nvPr/>
        </p:nvSpPr>
        <p:spPr>
          <a:xfrm>
            <a:off x="299720" y="4159885"/>
            <a:ext cx="709295" cy="229870"/>
          </a:xfrm>
          <a:prstGeom prst="roundRect">
            <a:avLst>
              <a:gd name="adj" fmla="val 9813"/>
            </a:avLst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900" b="1" dirty="0" smtClean="0">
                <a:solidFill>
                  <a:schemeClr val="bg1"/>
                </a:solidFill>
                <a:latin typeface="+mn-ea"/>
              </a:rPr>
              <a:t>공지사항</a:t>
            </a:r>
            <a:endParaRPr lang="en-US" altLang="ko-KR" sz="900" b="1" dirty="0" smtClean="0">
              <a:solidFill>
                <a:schemeClr val="bg1"/>
              </a:solidFill>
              <a:latin typeface="+mn-ea"/>
            </a:endParaRPr>
          </a:p>
        </p:txBody>
      </p:sp>
      <p:pic>
        <p:nvPicPr>
          <p:cNvPr id="126" name="그림 8" descr="C:/Users/wjsgk/AppData/Roaming/PolarisOffice/ETemp/20564_21412016/fImage276956230241.png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2700" y="226695"/>
            <a:ext cx="6863080" cy="4832985"/>
          </a:xfrm>
          <a:prstGeom prst="rect"/>
          <a:noFill/>
        </p:spPr>
      </p:pic>
      <p:sp>
        <p:nvSpPr>
          <p:cNvPr id="124" name="모서리가 둥근 직사각형 123"/>
          <p:cNvSpPr>
            <a:spLocks/>
          </p:cNvSpPr>
          <p:nvPr/>
        </p:nvSpPr>
        <p:spPr>
          <a:xfrm rot="0">
            <a:off x="3336925" y="1292860"/>
            <a:ext cx="216535" cy="216535"/>
          </a:xfrm>
          <a:prstGeom prst="roundRect"/>
          <a:solidFill>
            <a:schemeClr val="accent6">
              <a:lumMod val="75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45720" rIns="0" bIns="45720" numCol="1" vert="horz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en-US" altLang="ko-KR" sz="1050" b="1"/>
              <a:t>1</a:t>
            </a:r>
            <a:endParaRPr lang="ko-KR" altLang="en-US" sz="1050" b="1"/>
          </a:p>
        </p:txBody>
      </p:sp>
      <p:sp>
        <p:nvSpPr>
          <p:cNvPr id="123" name="모서리가 둥근 직사각형 122"/>
          <p:cNvSpPr>
            <a:spLocks/>
          </p:cNvSpPr>
          <p:nvPr/>
        </p:nvSpPr>
        <p:spPr>
          <a:xfrm rot="0">
            <a:off x="6377305" y="4665345"/>
            <a:ext cx="216535" cy="216535"/>
          </a:xfrm>
          <a:prstGeom prst="roundRect"/>
          <a:solidFill>
            <a:schemeClr val="accent6">
              <a:lumMod val="75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45720" rIns="0" bIns="45720" numCol="1" vert="horz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en-US" altLang="ko-KR" sz="1050" b="1"/>
              <a:t>2</a:t>
            </a:r>
            <a:endParaRPr lang="ko-KR" altLang="en-US" sz="1050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텍스트 개체 틀 31"/>
          <p:cNvSpPr txBox="1">
            <a:spLocks/>
          </p:cNvSpPr>
          <p:nvPr>
            <p:ph type="body" idx="10"/>
          </p:nvPr>
        </p:nvSpPr>
        <p:spPr>
          <a:xfrm rot="0">
            <a:off x="6876415" y="476885"/>
            <a:ext cx="2268220" cy="4465320"/>
          </a:xfrm>
          <a:prstGeom prst="rect"/>
        </p:spPr>
        <p:txBody>
          <a:bodyPr wrap="square" lIns="36195" tIns="45720" rIns="0" bIns="45720" numCol="1" vert="horz" anchor="t">
            <a:noAutofit/>
          </a:bodyPr>
          <a:lstStyle/>
          <a:p>
            <a:pPr marL="342900" indent="-342900" latinLnBrk="0">
              <a:buFontTx/>
              <a:buNone/>
            </a:pPr>
            <a:r>
              <a:rPr lang="en-US" altLang="ko-KR" sz="800">
                <a:latin typeface="맑은 고딕" charset="0"/>
                <a:ea typeface="맑은 고딕" charset="0"/>
                <a:cs typeface="+mn-cs"/>
              </a:rPr>
              <a:t>1. 메인페이지 - Pages - Account의 MyPage를</a:t>
            </a:r>
            <a:endParaRPr lang="ko-KR" altLang="en-US" sz="800">
              <a:latin typeface="맑은 고딕" charset="0"/>
              <a:ea typeface="맑은 고딕" charset="0"/>
              <a:cs typeface="+mn-cs"/>
            </a:endParaRPr>
          </a:p>
          <a:p>
            <a:pPr marL="342900" indent="-342900" latinLnBrk="0">
              <a:buFontTx/>
              <a:buNone/>
            </a:pPr>
            <a:r>
              <a:rPr lang="en-US" altLang="ko-KR" sz="800">
                <a:latin typeface="맑은 고딕" charset="0"/>
                <a:ea typeface="맑은 고딕" charset="0"/>
                <a:cs typeface="+mn-cs"/>
              </a:rPr>
              <a:t>클릭하면 회원정보를, Sign Out을 클릭하면 로그</a:t>
            </a:r>
            <a:endParaRPr lang="ko-KR" altLang="en-US" sz="800">
              <a:latin typeface="맑은 고딕" charset="0"/>
              <a:ea typeface="맑은 고딕" charset="0"/>
              <a:cs typeface="+mn-cs"/>
            </a:endParaRPr>
          </a:p>
          <a:p>
            <a:pPr marL="342900" indent="-342900" latinLnBrk="0">
              <a:buFontTx/>
              <a:buNone/>
            </a:pPr>
            <a:r>
              <a:rPr lang="en-US" altLang="ko-KR" sz="800">
                <a:latin typeface="맑은 고딕" charset="0"/>
                <a:ea typeface="맑은 고딕" charset="0"/>
                <a:cs typeface="+mn-cs"/>
              </a:rPr>
              <a:t>아웃을 할 수 있습니다.</a:t>
            </a:r>
            <a:endParaRPr lang="ko-KR" altLang="en-US" sz="800">
              <a:latin typeface="맑은 고딕" charset="0"/>
              <a:ea typeface="맑은 고딕" charset="0"/>
              <a:cs typeface="+mn-cs"/>
            </a:endParaRPr>
          </a:p>
          <a:p>
            <a:pPr marL="342900" indent="-342900" latinLnBrk="0">
              <a:buFontTx/>
              <a:buNone/>
            </a:pPr>
            <a:endParaRPr lang="ko-KR" altLang="en-US" sz="800">
              <a:latin typeface="맑은 고딕" charset="0"/>
              <a:ea typeface="맑은 고딕" charset="0"/>
              <a:cs typeface="+mn-cs"/>
            </a:endParaRPr>
          </a:p>
          <a:p>
            <a:pPr marL="342900" indent="-342900" latinLnBrk="0">
              <a:buFontTx/>
              <a:buNone/>
            </a:pPr>
            <a:r>
              <a:rPr lang="en-US" altLang="ko-KR" sz="800">
                <a:latin typeface="맑은 고딕" charset="0"/>
                <a:ea typeface="맑은 고딕" charset="0"/>
                <a:cs typeface="+mn-cs"/>
              </a:rPr>
              <a:t>2. 메인페이지 - Pages - Landing Pages의 Q&amp;A</a:t>
            </a:r>
            <a:endParaRPr lang="ko-KR" altLang="en-US" sz="800">
              <a:latin typeface="맑은 고딕" charset="0"/>
              <a:ea typeface="맑은 고딕" charset="0"/>
              <a:cs typeface="+mn-cs"/>
            </a:endParaRPr>
          </a:p>
          <a:p>
            <a:pPr marL="342900" indent="-342900" latinLnBrk="0">
              <a:buFontTx/>
              <a:buNone/>
            </a:pPr>
            <a:r>
              <a:rPr lang="en-US" altLang="ko-KR" sz="800">
                <a:latin typeface="맑은 고딕" charset="0"/>
                <a:ea typeface="맑은 고딕" charset="0"/>
                <a:cs typeface="+mn-cs"/>
              </a:rPr>
              <a:t>를 클릭하면 공지사항을 볼 수 있습니다.</a:t>
            </a:r>
            <a:endParaRPr lang="ko-KR" altLang="en-US" sz="800">
              <a:latin typeface="맑은 고딕" charset="0"/>
              <a:ea typeface="맑은 고딕" charset="0"/>
              <a:cs typeface="+mn-cs"/>
            </a:endParaRPr>
          </a:p>
          <a:p>
            <a:pPr marL="342900" indent="-342900" latinLnBrk="0">
              <a:buFontTx/>
              <a:buNone/>
            </a:pPr>
            <a:endParaRPr lang="ko-KR" altLang="en-US" sz="800">
              <a:latin typeface="맑은 고딕" charset="0"/>
              <a:ea typeface="맑은 고딕" charset="0"/>
              <a:cs typeface="+mn-cs"/>
            </a:endParaRPr>
          </a:p>
          <a:p>
            <a:pPr marL="342900" indent="-342900" latinLnBrk="0">
              <a:buFontTx/>
              <a:buNone/>
            </a:pPr>
            <a:r>
              <a:rPr lang="en-US" altLang="ko-KR" sz="800">
                <a:latin typeface="맑은 고딕" charset="0"/>
                <a:ea typeface="맑은 고딕" charset="0"/>
                <a:cs typeface="+mn-cs"/>
              </a:rPr>
              <a:t>3. 비로그인 메인화면과 달리 로그인 메인화면일</a:t>
            </a:r>
            <a:endParaRPr lang="ko-KR" altLang="en-US" sz="800">
              <a:latin typeface="맑은 고딕" charset="0"/>
              <a:ea typeface="맑은 고딕" charset="0"/>
              <a:cs typeface="+mn-cs"/>
            </a:endParaRPr>
          </a:p>
          <a:p>
            <a:pPr marL="342900" indent="-342900" latinLnBrk="0">
              <a:buFontTx/>
              <a:buNone/>
            </a:pPr>
            <a:r>
              <a:rPr lang="en-US" altLang="ko-KR" sz="800">
                <a:latin typeface="맑은 고딕" charset="0"/>
                <a:ea typeface="맑은 고딕" charset="0"/>
                <a:cs typeface="+mn-cs"/>
              </a:rPr>
              <a:t>경우 아파트 거래 정보를 볼 수 있습니다.</a:t>
            </a:r>
            <a:endParaRPr lang="ko-KR" altLang="en-US" sz="800">
              <a:latin typeface="맑은 고딕" charset="0"/>
              <a:ea typeface="맑은 고딕" charset="0"/>
              <a:cs typeface="+mn-cs"/>
            </a:endParaRPr>
          </a:p>
          <a:p>
            <a:pPr marL="342900" indent="-342900" latinLnBrk="0">
              <a:buFontTx/>
              <a:buNone/>
            </a:pPr>
            <a:endParaRPr lang="ko-KR" altLang="en-US" sz="800">
              <a:latin typeface="맑은 고딕" charset="0"/>
              <a:ea typeface="맑은 고딕" charset="0"/>
              <a:cs typeface="+mn-cs"/>
            </a:endParaRPr>
          </a:p>
        </p:txBody>
      </p:sp>
      <p:sp>
        <p:nvSpPr>
          <p:cNvPr id="31" name="제목 30"/>
          <p:cNvSpPr txBox="1">
            <a:spLocks/>
          </p:cNvSpPr>
          <p:nvPr>
            <p:ph type="title"/>
          </p:nvPr>
        </p:nvSpPr>
        <p:spPr>
          <a:xfrm rot="0">
            <a:off x="1409700" y="22860"/>
            <a:ext cx="5401310" cy="292735"/>
          </a:xfrm>
          <a:prstGeom prst="rect"/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latinLnBrk="0">
              <a:buFontTx/>
              <a:buNone/>
            </a:pPr>
            <a:r>
              <a:rPr lang="en-US" altLang="ko-KR" sz="1000">
                <a:latin typeface="맑은 고딕" charset="0"/>
                <a:ea typeface="맑은 고딕" charset="0"/>
                <a:cs typeface="+mj-cs"/>
              </a:rPr>
              <a:t>로그인 후 메인화면</a:t>
            </a:r>
            <a:endParaRPr lang="ko-KR" altLang="en-US" sz="1000">
              <a:latin typeface="맑은 고딕" charset="0"/>
              <a:ea typeface="맑은 고딕" charset="0"/>
              <a:cs typeface="+mj-cs"/>
            </a:endParaRPr>
          </a:p>
        </p:txBody>
      </p:sp>
      <p:sp>
        <p:nvSpPr>
          <p:cNvPr id="33" name="텍스트 개체 틀 32"/>
          <p:cNvSpPr txBox="1">
            <a:spLocks/>
          </p:cNvSpPr>
          <p:nvPr>
            <p:ph type="body" idx="11"/>
          </p:nvPr>
        </p:nvSpPr>
        <p:spPr>
          <a:xfrm rot="0">
            <a:off x="395605" y="12700"/>
            <a:ext cx="1008380" cy="288290"/>
          </a:xfrm>
          <a:prstGeom prst="rect"/>
        </p:spPr>
        <p:txBody>
          <a:bodyPr wrap="square" lIns="0" tIns="45720" rIns="0" bIns="45720" numCol="1" vert="horz" anchor="t">
            <a:noAutofit/>
          </a:bodyPr>
          <a:lstStyle/>
          <a:p>
            <a:pPr marL="342900" indent="-342900" latinLnBrk="0">
              <a:buFontTx/>
              <a:buNone/>
            </a:pPr>
            <a:r>
              <a:rPr lang="en-US" altLang="ko-KR" sz="1000" b="1">
                <a:latin typeface="맑은 고딕" charset="0"/>
                <a:ea typeface="맑은 고딕" charset="0"/>
                <a:cs typeface="+mn-cs"/>
              </a:rPr>
              <a:t>2.2</a:t>
            </a:r>
            <a:endParaRPr lang="ko-KR" altLang="en-US" sz="1000" b="1">
              <a:latin typeface="맑은 고딕" charset="0"/>
              <a:ea typeface="맑은 고딕" charset="0"/>
              <a:cs typeface="+mn-cs"/>
            </a:endParaRPr>
          </a:p>
        </p:txBody>
      </p:sp>
      <p:sp>
        <p:nvSpPr>
          <p:cNvPr id="111" name="Rect 0"/>
          <p:cNvSpPr>
            <a:spLocks/>
          </p:cNvSpPr>
          <p:nvPr/>
        </p:nvSpPr>
        <p:spPr>
          <a:xfrm rot="0">
            <a:off x="299720" y="4159885"/>
            <a:ext cx="709930" cy="230505"/>
          </a:xfrm>
          <a:prstGeom prst="roundRect">
            <a:avLst>
              <a:gd name="adj" fmla="val 9813"/>
            </a:avLst>
          </a:prstGeom>
          <a:noFill/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buFontTx/>
              <a:buNone/>
            </a:pPr>
            <a:r>
              <a:rPr lang="ko-KR" altLang="en-US" sz="900" b="1">
                <a:solidFill>
                  <a:schemeClr val="bg1"/>
                </a:solidFill>
                <a:latin typeface="맑은 고딕" charset="0"/>
              </a:rPr>
              <a:t>공지사항</a:t>
            </a:r>
            <a:endParaRPr lang="ko-KR" altLang="en-US" sz="900" b="1">
              <a:solidFill>
                <a:schemeClr val="bg1"/>
              </a:solidFill>
              <a:latin typeface="맑은 고딕" charset="0"/>
            </a:endParaRPr>
          </a:p>
        </p:txBody>
      </p:sp>
      <p:pic>
        <p:nvPicPr>
          <p:cNvPr id="125" name="그림 9" descr="C:/Users/wjsgk/AppData/Roaming/PolarisOffice/ETemp/20564_21412016/fImage27866133108467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-45720" y="265430"/>
            <a:ext cx="6921500" cy="4756150"/>
          </a:xfrm>
          <a:prstGeom prst="rect"/>
          <a:noFill/>
        </p:spPr>
      </p:pic>
      <p:sp>
        <p:nvSpPr>
          <p:cNvPr id="124" name="Rect 0"/>
          <p:cNvSpPr>
            <a:spLocks/>
          </p:cNvSpPr>
          <p:nvPr/>
        </p:nvSpPr>
        <p:spPr>
          <a:xfrm rot="0">
            <a:off x="2844165" y="1986280"/>
            <a:ext cx="216535" cy="216535"/>
          </a:xfrm>
          <a:prstGeom prst="roundRect"/>
          <a:solidFill>
            <a:schemeClr val="accent6">
              <a:lumMod val="75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45720" rIns="0" bIns="45720" numCol="1" vert="horz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en-US" altLang="ko-KR" sz="1050" b="1"/>
              <a:t>1</a:t>
            </a:r>
            <a:endParaRPr lang="ko-KR" altLang="en-US" sz="1050" b="1"/>
          </a:p>
        </p:txBody>
      </p:sp>
      <p:sp>
        <p:nvSpPr>
          <p:cNvPr id="126" name="도형 10"/>
          <p:cNvSpPr>
            <a:spLocks/>
          </p:cNvSpPr>
          <p:nvPr/>
        </p:nvSpPr>
        <p:spPr>
          <a:xfrm rot="0">
            <a:off x="2844800" y="1435100"/>
            <a:ext cx="216535" cy="216535"/>
          </a:xfrm>
          <a:prstGeom prst="roundRect"/>
          <a:solidFill>
            <a:schemeClr val="accent6">
              <a:lumMod val="75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45720" rIns="0" bIns="45720" numCol="1" vert="horz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en-US" altLang="ko-KR" sz="1050" b="1"/>
              <a:t>2</a:t>
            </a:r>
            <a:endParaRPr lang="ko-KR" altLang="en-US" sz="1050" b="1"/>
          </a:p>
        </p:txBody>
      </p:sp>
      <p:sp>
        <p:nvSpPr>
          <p:cNvPr id="127" name="도형 11"/>
          <p:cNvSpPr>
            <a:spLocks/>
          </p:cNvSpPr>
          <p:nvPr/>
        </p:nvSpPr>
        <p:spPr>
          <a:xfrm rot="0">
            <a:off x="3662045" y="877570"/>
            <a:ext cx="216535" cy="216535"/>
          </a:xfrm>
          <a:prstGeom prst="roundRect">
            <a:avLst>
              <a:gd name="adj" fmla="val 0"/>
            </a:avLst>
          </a:prstGeom>
          <a:solidFill>
            <a:schemeClr val="accent6">
              <a:lumMod val="75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45720" rIns="0" bIns="45720" numCol="1" vert="horz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en-US" altLang="ko-KR" sz="1050" b="1"/>
              <a:t>3</a:t>
            </a:r>
            <a:endParaRPr lang="ko-KR" altLang="en-US" sz="1050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텍스트 개체 틀 31"/>
          <p:cNvSpPr txBox="1">
            <a:spLocks/>
          </p:cNvSpPr>
          <p:nvPr>
            <p:ph type="body" idx="10"/>
          </p:nvPr>
        </p:nvSpPr>
        <p:spPr>
          <a:xfrm rot="0">
            <a:off x="6876415" y="476885"/>
            <a:ext cx="2268220" cy="4465320"/>
          </a:xfrm>
          <a:prstGeom prst="rect"/>
        </p:spPr>
        <p:txBody>
          <a:bodyPr wrap="square" lIns="36195" tIns="45720" rIns="0" bIns="45720" numCol="1" vert="horz" anchor="t">
            <a:noAutofit/>
          </a:bodyPr>
          <a:lstStyle/>
          <a:p>
            <a:pPr marL="342900" indent="-342900" latinLnBrk="0">
              <a:buFontTx/>
              <a:buNone/>
            </a:pPr>
            <a:endParaRPr lang="ko-KR" altLang="en-US" sz="800">
              <a:latin typeface="맑은 고딕" charset="0"/>
              <a:ea typeface="맑은 고딕" charset="0"/>
              <a:cs typeface="+mn-cs"/>
            </a:endParaRPr>
          </a:p>
          <a:p>
            <a:pPr marL="342900" indent="-342900" latinLnBrk="0">
              <a:buFontTx/>
              <a:buNone/>
            </a:pPr>
            <a:endParaRPr lang="ko-KR" altLang="en-US" sz="800">
              <a:latin typeface="맑은 고딕" charset="0"/>
              <a:ea typeface="맑은 고딕" charset="0"/>
              <a:cs typeface="+mn-cs"/>
            </a:endParaRPr>
          </a:p>
        </p:txBody>
      </p:sp>
      <p:sp>
        <p:nvSpPr>
          <p:cNvPr id="31" name="제목 30"/>
          <p:cNvSpPr txBox="1">
            <a:spLocks/>
          </p:cNvSpPr>
          <p:nvPr>
            <p:ph type="title"/>
          </p:nvPr>
        </p:nvSpPr>
        <p:spPr>
          <a:xfrm rot="0">
            <a:off x="1409700" y="22860"/>
            <a:ext cx="5401310" cy="292735"/>
          </a:xfrm>
          <a:prstGeom prst="rect"/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latinLnBrk="0">
              <a:buFontTx/>
              <a:buNone/>
            </a:pPr>
            <a:r>
              <a:rPr lang="en-US" altLang="ko-KR" sz="1000">
                <a:latin typeface="맑은 고딕" charset="0"/>
                <a:ea typeface="맑은 고딕" charset="0"/>
                <a:cs typeface="+mj-cs"/>
              </a:rPr>
              <a:t>로그인 후 메인화면 (챗봇 서비스)</a:t>
            </a:r>
            <a:endParaRPr lang="ko-KR" altLang="en-US" sz="1000">
              <a:latin typeface="맑은 고딕" charset="0"/>
              <a:ea typeface="맑은 고딕" charset="0"/>
              <a:cs typeface="+mj-cs"/>
            </a:endParaRPr>
          </a:p>
        </p:txBody>
      </p:sp>
      <p:sp>
        <p:nvSpPr>
          <p:cNvPr id="33" name="텍스트 개체 틀 32"/>
          <p:cNvSpPr txBox="1">
            <a:spLocks/>
          </p:cNvSpPr>
          <p:nvPr>
            <p:ph type="body" idx="11"/>
          </p:nvPr>
        </p:nvSpPr>
        <p:spPr>
          <a:xfrm rot="0">
            <a:off x="395605" y="12700"/>
            <a:ext cx="1008380" cy="288290"/>
          </a:xfrm>
          <a:prstGeom prst="rect"/>
        </p:spPr>
        <p:txBody>
          <a:bodyPr wrap="square" lIns="0" tIns="45720" rIns="0" bIns="45720" numCol="1" vert="horz" anchor="t">
            <a:noAutofit/>
          </a:bodyPr>
          <a:lstStyle/>
          <a:p>
            <a:pPr marL="342900" indent="-342900" latinLnBrk="0">
              <a:buFontTx/>
              <a:buNone/>
            </a:pPr>
            <a:r>
              <a:rPr lang="en-US" altLang="ko-KR" sz="1000" b="1">
                <a:latin typeface="맑은 고딕" charset="0"/>
                <a:ea typeface="맑은 고딕" charset="0"/>
                <a:cs typeface="+mn-cs"/>
              </a:rPr>
              <a:t>2.2</a:t>
            </a:r>
            <a:endParaRPr lang="ko-KR" altLang="en-US" sz="1000" b="1">
              <a:latin typeface="맑은 고딕" charset="0"/>
              <a:ea typeface="맑은 고딕" charset="0"/>
              <a:cs typeface="+mn-cs"/>
            </a:endParaRPr>
          </a:p>
        </p:txBody>
      </p:sp>
      <p:sp>
        <p:nvSpPr>
          <p:cNvPr id="111" name="Rect 0"/>
          <p:cNvSpPr>
            <a:spLocks/>
          </p:cNvSpPr>
          <p:nvPr/>
        </p:nvSpPr>
        <p:spPr>
          <a:xfrm rot="0">
            <a:off x="299720" y="4159885"/>
            <a:ext cx="709930" cy="230505"/>
          </a:xfrm>
          <a:prstGeom prst="roundRect">
            <a:avLst>
              <a:gd name="adj" fmla="val 9813"/>
            </a:avLst>
          </a:prstGeom>
          <a:noFill/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buFontTx/>
              <a:buNone/>
            </a:pPr>
            <a:r>
              <a:rPr lang="ko-KR" altLang="en-US" sz="900" b="1">
                <a:solidFill>
                  <a:schemeClr val="bg1"/>
                </a:solidFill>
                <a:latin typeface="맑은 고딕" charset="0"/>
              </a:rPr>
              <a:t>공지사항</a:t>
            </a:r>
            <a:endParaRPr lang="ko-KR" altLang="en-US" sz="900" b="1">
              <a:solidFill>
                <a:schemeClr val="bg1"/>
              </a:solidFill>
              <a:latin typeface="맑은 고딕" charset="0"/>
            </a:endParaRPr>
          </a:p>
        </p:txBody>
      </p:sp>
      <p:pic>
        <p:nvPicPr>
          <p:cNvPr id="128" name="그림 16" descr="C:/Users/wjsgk/AppData/Roaming/PolarisOffice/ETemp/20564_21412016/fImage25513913446334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-194310" y="298450"/>
            <a:ext cx="7051040" cy="482600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표지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간지등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Polaris Office Slide</Application>
  <AppVersion>12.000</AppVersion>
  <Characters>0</Characters>
  <CharactersWithSpaces>0</CharactersWithSpaces>
  <Company>쀼어blog</Company>
  <DocSecurity>0</DocSecurity>
  <HyperlinksChanged>false</HyperlinksChanged>
  <Lines>0</Lines>
  <LinksUpToDate>false</LinksUpToDate>
  <Pages>24</Pages>
  <Paragraphs>160</Paragraphs>
  <Words>386</Words>
  <TotalTime>0</TotalTime>
  <MMClips>0</MMClips>
  <ScaleCrop>false</ScaleCrop>
  <HeadingPairs>
    <vt:vector size="2" baseType="variant">
      <vt:variant>
        <vt:lpstr>Title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쀼어</dc:creator>
  <cp:lastModifiedBy>전 한울</cp:lastModifiedBy>
  <dc:title>슬라이드 1</dc:title>
  <cp:version>9.104.123.46490</cp:version>
  <dcterms:modified xsi:type="dcterms:W3CDTF">2017-03-10T08:06:42Z</dcterms:modified>
</cp:coreProperties>
</file>

<file path=docProps/thumbnail.jpeg>
</file>